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media/image20.svg" ContentType="image/svg+xml"/>
  <Override PartName="/ppt/media/image3.svg" ContentType="image/svg+xml"/>
  <Override PartName="/ppt/media/image42.svg" ContentType="image/svg+xml"/>
  <Override PartName="/ppt/media/image48.svg" ContentType="image/svg+xml"/>
  <Override PartName="/ppt/media/image5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343" r:id="rId3"/>
    <p:sldId id="345" r:id="rId4"/>
    <p:sldId id="347" r:id="rId5"/>
    <p:sldId id="348" r:id="rId6"/>
    <p:sldId id="349" r:id="rId7"/>
    <p:sldId id="350" r:id="rId8"/>
    <p:sldId id="351" r:id="rId9"/>
    <p:sldId id="352" r:id="rId10"/>
    <p:sldId id="353" r:id="rId11"/>
    <p:sldId id="354" r:id="rId12"/>
    <p:sldId id="355" r:id="rId13"/>
    <p:sldId id="337" r:id="rId14"/>
    <p:sldId id="338" r:id="rId15"/>
    <p:sldId id="356" r:id="rId17"/>
    <p:sldId id="311" r:id="rId18"/>
    <p:sldId id="312" r:id="rId19"/>
    <p:sldId id="367" r:id="rId20"/>
    <p:sldId id="258" r:id="rId21"/>
    <p:sldId id="364" r:id="rId22"/>
    <p:sldId id="318" r:id="rId23"/>
    <p:sldId id="319" r:id="rId24"/>
    <p:sldId id="320" r:id="rId25"/>
    <p:sldId id="326" r:id="rId26"/>
    <p:sldId id="269" r:id="rId27"/>
    <p:sldId id="289" r:id="rId28"/>
    <p:sldId id="302" r:id="rId29"/>
    <p:sldId id="307" r:id="rId30"/>
    <p:sldId id="308" r:id="rId31"/>
    <p:sldId id="309" r:id="rId32"/>
    <p:sldId id="324" r:id="rId33"/>
    <p:sldId id="331" r:id="rId34"/>
    <p:sldId id="332" r:id="rId35"/>
    <p:sldId id="334" r:id="rId36"/>
    <p:sldId id="335" r:id="rId37"/>
    <p:sldId id="369" r:id="rId38"/>
    <p:sldId id="357" r:id="rId39"/>
    <p:sldId id="358" r:id="rId40"/>
    <p:sldId id="359" r:id="rId41"/>
    <p:sldId id="361" r:id="rId42"/>
    <p:sldId id="362" r:id="rId43"/>
    <p:sldId id="381" r:id="rId44"/>
    <p:sldId id="382" r:id="rId45"/>
    <p:sldId id="363" r:id="rId46"/>
    <p:sldId id="365" r:id="rId47"/>
    <p:sldId id="366" r:id="rId48"/>
    <p:sldId id="370" r:id="rId49"/>
    <p:sldId id="372" r:id="rId50"/>
    <p:sldId id="379" r:id="rId51"/>
    <p:sldId id="378" r:id="rId52"/>
    <p:sldId id="38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B5F959A-8072-4DF5-8572-8FC8DE9E7B54}" type="doc">
      <dgm:prSet loTypeId="urn:microsoft.com/office/officeart/2005/8/layout/pyramid3" loCatId="pyramid" qsTypeId="urn:microsoft.com/office/officeart/2005/8/quickstyle/3d2#1" qsCatId="3D" csTypeId="urn:microsoft.com/office/officeart/2005/8/colors/colorful5" csCatId="accent2" phldr="1"/>
      <dgm:spPr/>
      <dgm:t>
        <a:bodyPr/>
        <a:lstStyle/>
        <a:p>
          <a:endParaRPr lang="bs-Latn-BA"/>
        </a:p>
      </dgm:t>
    </dgm:pt>
    <dgm:pt modelId="{4FF8AFC2-9B3C-4AB2-BAF7-035A9C3E9301}">
      <dgm:prSet phldrT="[Text]" phldr="0" custT="0"/>
      <dgm:spPr/>
      <dgm:t>
        <a:bodyPr vert="horz" wrap="square"/>
        <a:p>
          <a:pPr>
            <a:lnSpc>
              <a:spcPct val="100000"/>
            </a:lnSpc>
            <a:spcBef>
              <a:spcPct val="0"/>
            </a:spcBef>
            <a:spcAft>
              <a:spcPct val="35000"/>
            </a:spcAft>
          </a:pPr>
          <a:r>
            <a:rPr lang="en-US" altLang="en-US" b="1" dirty="0"/>
            <a:t>Registered</a:t>
          </a:r>
          <a:endParaRPr lang="en-US" altLang="en-US" b="1" dirty="0"/>
        </a:p>
        <a:p>
          <a:pPr>
            <a:lnSpc>
              <a:spcPct val="100000"/>
            </a:lnSpc>
            <a:spcBef>
              <a:spcPct val="0"/>
            </a:spcBef>
            <a:spcAft>
              <a:spcPct val="35000"/>
            </a:spcAft>
          </a:pPr>
          <a:r>
            <a:rPr lang="bs-Latn-BA" b="1" dirty="0"/>
            <a:t>(Policia)</a:t>
          </a:r>
          <a:r>
            <a:rPr/>
            <a:t/>
          </a:r>
          <a:endParaRPr/>
        </a:p>
      </dgm:t>
    </dgm:pt>
    <dgm:pt modelId="{40A22DF7-9426-432E-99B4-3C36B45D9219}" cxnId="{0E801C37-5F0C-459E-900C-BF7989ADE400}" type="parTrans">
      <dgm:prSet/>
      <dgm:spPr/>
      <dgm:t>
        <a:bodyPr/>
        <a:lstStyle/>
        <a:p>
          <a:endParaRPr lang="bs-Latn-BA" b="1"/>
        </a:p>
      </dgm:t>
    </dgm:pt>
    <dgm:pt modelId="{96A88187-A68D-4901-8FB3-C305A96900DB}" cxnId="{0E801C37-5F0C-459E-900C-BF7989ADE400}" type="sibTrans">
      <dgm:prSet/>
      <dgm:spPr/>
      <dgm:t>
        <a:bodyPr/>
        <a:lstStyle/>
        <a:p>
          <a:endParaRPr lang="bs-Latn-BA" b="1"/>
        </a:p>
      </dgm:t>
    </dgm:pt>
    <dgm:pt modelId="{2DE4EDC4-6407-4923-B0E3-961FBFAC30A5}">
      <dgm:prSet phldrT="[Text]" phldr="0" custT="0"/>
      <dgm:spPr/>
      <dgm:t>
        <a:bodyPr vert="horz" wrap="square"/>
        <a:p>
          <a:pPr>
            <a:lnSpc>
              <a:spcPct val="100000"/>
            </a:lnSpc>
            <a:spcBef>
              <a:spcPct val="0"/>
            </a:spcBef>
            <a:spcAft>
              <a:spcPct val="35000"/>
            </a:spcAft>
          </a:pPr>
          <a:r>
            <a:rPr lang="en-US" altLang="en-US"/>
            <a:t>Accused (Prosecution)</a:t>
          </a:r>
          <a:r>
            <a:rPr lang="en-US" altLang="en-US"/>
            <a:t/>
          </a:r>
          <a:endParaRPr lang="en-US" altLang="en-US"/>
        </a:p>
      </dgm:t>
    </dgm:pt>
    <dgm:pt modelId="{1B69FD5D-04DC-4D28-9E48-3E63FD1AE242}" cxnId="{C94E09C3-B686-46AC-ADAA-D2001CEC912C}" type="parTrans">
      <dgm:prSet/>
      <dgm:spPr/>
      <dgm:t>
        <a:bodyPr/>
        <a:lstStyle/>
        <a:p>
          <a:endParaRPr lang="bs-Latn-BA" b="1"/>
        </a:p>
      </dgm:t>
    </dgm:pt>
    <dgm:pt modelId="{F66692A5-88A7-4974-A036-DD62C73934C5}" cxnId="{C94E09C3-B686-46AC-ADAA-D2001CEC912C}" type="sibTrans">
      <dgm:prSet/>
      <dgm:spPr/>
      <dgm:t>
        <a:bodyPr/>
        <a:lstStyle/>
        <a:p>
          <a:endParaRPr lang="bs-Latn-BA" b="1"/>
        </a:p>
      </dgm:t>
    </dgm:pt>
    <dgm:pt modelId="{98F283AA-BB99-41D4-93EC-CF694EC5A8A4}">
      <dgm:prSet phldrT="[Text]" phldr="0" custT="0"/>
      <dgm:spPr/>
      <dgm:t>
        <a:bodyPr vert="horz" wrap="square"/>
        <a:p>
          <a:pPr>
            <a:lnSpc>
              <a:spcPct val="100000"/>
            </a:lnSpc>
            <a:spcBef>
              <a:spcPct val="0"/>
            </a:spcBef>
            <a:spcAft>
              <a:spcPct val="35000"/>
            </a:spcAft>
          </a:pPr>
          <a:r>
            <a:rPr lang="en-US" altLang="en-US"/>
            <a:t>Tried (Court)</a:t>
          </a:r>
          <a:r>
            <a:rPr lang="en-US" altLang="en-US"/>
            <a:t/>
          </a:r>
          <a:endParaRPr lang="en-US" altLang="en-US"/>
        </a:p>
      </dgm:t>
    </dgm:pt>
    <dgm:pt modelId="{74705FE3-55BD-4290-A03D-ABEB8B7F90A2}" cxnId="{C9237DD5-BEC0-453D-900E-91437809B63A}" type="parTrans">
      <dgm:prSet/>
      <dgm:spPr/>
      <dgm:t>
        <a:bodyPr/>
        <a:lstStyle/>
        <a:p>
          <a:endParaRPr lang="bs-Latn-BA" b="1"/>
        </a:p>
      </dgm:t>
    </dgm:pt>
    <dgm:pt modelId="{1435FEDF-A775-498D-B3BD-77C797E21007}" cxnId="{C9237DD5-BEC0-453D-900E-91437809B63A}" type="sibTrans">
      <dgm:prSet/>
      <dgm:spPr/>
      <dgm:t>
        <a:bodyPr/>
        <a:lstStyle/>
        <a:p>
          <a:endParaRPr lang="bs-Latn-BA" b="1"/>
        </a:p>
      </dgm:t>
    </dgm:pt>
    <dgm:pt modelId="{D3DCF645-3679-46C5-8077-3654A471BCA6}">
      <dgm:prSet phldrT="[Text]" phldr="0" custT="0"/>
      <dgm:spPr/>
      <dgm:t>
        <a:bodyPr vert="horz" wrap="square"/>
        <a:p>
          <a:pPr>
            <a:lnSpc>
              <a:spcPct val="100000"/>
            </a:lnSpc>
            <a:spcBef>
              <a:spcPct val="0"/>
            </a:spcBef>
            <a:spcAft>
              <a:spcPct val="35000"/>
            </a:spcAft>
          </a:pPr>
          <a:r>
            <a:rPr lang="en-US" altLang="en-US"/>
            <a:t>Serving sentence (SC)</a:t>
          </a:r>
          <a:r>
            <a:rPr lang="en-US" altLang="en-US"/>
            <a:t/>
          </a:r>
          <a:endParaRPr lang="en-US" altLang="en-US"/>
        </a:p>
      </dgm:t>
    </dgm:pt>
    <dgm:pt modelId="{80A3EC85-0184-4EF5-B3C8-F8ECFA9F7CC6}" cxnId="{E4D70B27-94E8-4D3A-B257-77552F364A23}" type="parTrans">
      <dgm:prSet/>
      <dgm:spPr/>
      <dgm:t>
        <a:bodyPr/>
        <a:lstStyle/>
        <a:p>
          <a:endParaRPr lang="bs-Latn-BA" b="1"/>
        </a:p>
      </dgm:t>
    </dgm:pt>
    <dgm:pt modelId="{B41CF4DD-50F0-4A4D-96FD-E2FEF31E5456}" cxnId="{E4D70B27-94E8-4D3A-B257-77552F364A23}" type="sibTrans">
      <dgm:prSet/>
      <dgm:spPr/>
      <dgm:t>
        <a:bodyPr/>
        <a:lstStyle/>
        <a:p>
          <a:endParaRPr lang="bs-Latn-BA" b="1"/>
        </a:p>
      </dgm:t>
    </dgm:pt>
    <dgm:pt modelId="{FD1D5888-BC93-4A68-887D-9B6FF710751D}" type="pres">
      <dgm:prSet presAssocID="{4B5F959A-8072-4DF5-8572-8FC8DE9E7B54}" presName="Name0" presStyleCnt="0">
        <dgm:presLayoutVars>
          <dgm:dir/>
          <dgm:animLvl val="lvl"/>
          <dgm:resizeHandles val="exact"/>
        </dgm:presLayoutVars>
      </dgm:prSet>
      <dgm:spPr/>
    </dgm:pt>
    <dgm:pt modelId="{ABCDB714-0B44-4743-98CE-3A5813AE4195}" type="pres">
      <dgm:prSet presAssocID="{4FF8AFC2-9B3C-4AB2-BAF7-035A9C3E9301}" presName="Name8" presStyleCnt="0"/>
      <dgm:spPr/>
    </dgm:pt>
    <dgm:pt modelId="{A3EB69DF-D04C-4876-AD78-AC31EEA84910}" type="pres">
      <dgm:prSet presAssocID="{4FF8AFC2-9B3C-4AB2-BAF7-035A9C3E9301}" presName="level" presStyleLbl="node1" presStyleIdx="0" presStyleCnt="4">
        <dgm:presLayoutVars>
          <dgm:chMax val="1"/>
          <dgm:bulletEnabled val="1"/>
        </dgm:presLayoutVars>
      </dgm:prSet>
      <dgm:spPr/>
    </dgm:pt>
    <dgm:pt modelId="{E00FCBA5-284E-4D57-B144-98C8A062D70E}" type="pres">
      <dgm:prSet presAssocID="{4FF8AFC2-9B3C-4AB2-BAF7-035A9C3E9301}" presName="levelTx" presStyleCnt="0">
        <dgm:presLayoutVars>
          <dgm:chMax val="1"/>
          <dgm:bulletEnabled val="1"/>
        </dgm:presLayoutVars>
      </dgm:prSet>
      <dgm:spPr/>
    </dgm:pt>
    <dgm:pt modelId="{E65F27E7-19D0-4A6F-B94E-0BDF7E6FF2BD}" type="pres">
      <dgm:prSet presAssocID="{2DE4EDC4-6407-4923-B0E3-961FBFAC30A5}" presName="Name8" presStyleCnt="0"/>
      <dgm:spPr/>
    </dgm:pt>
    <dgm:pt modelId="{F270E39A-1D75-4899-9B52-FB8851E22C4A}" type="pres">
      <dgm:prSet presAssocID="{2DE4EDC4-6407-4923-B0E3-961FBFAC30A5}" presName="level" presStyleLbl="node1" presStyleIdx="1" presStyleCnt="4">
        <dgm:presLayoutVars>
          <dgm:chMax val="1"/>
          <dgm:bulletEnabled val="1"/>
        </dgm:presLayoutVars>
      </dgm:prSet>
      <dgm:spPr/>
    </dgm:pt>
    <dgm:pt modelId="{B688B3C1-39D7-4AFF-B0DF-4CA5F01810BE}" type="pres">
      <dgm:prSet presAssocID="{2DE4EDC4-6407-4923-B0E3-961FBFAC30A5}" presName="levelTx" presStyleCnt="0">
        <dgm:presLayoutVars>
          <dgm:chMax val="1"/>
          <dgm:bulletEnabled val="1"/>
        </dgm:presLayoutVars>
      </dgm:prSet>
      <dgm:spPr/>
    </dgm:pt>
    <dgm:pt modelId="{C1C506B2-2A76-420F-9486-4D7A9A421A04}" type="pres">
      <dgm:prSet presAssocID="{98F283AA-BB99-41D4-93EC-CF694EC5A8A4}" presName="Name8" presStyleCnt="0"/>
      <dgm:spPr/>
    </dgm:pt>
    <dgm:pt modelId="{0449FD03-4B25-4B1E-A338-961AB90DAFF5}" type="pres">
      <dgm:prSet presAssocID="{98F283AA-BB99-41D4-93EC-CF694EC5A8A4}" presName="level" presStyleLbl="node1" presStyleIdx="2" presStyleCnt="4">
        <dgm:presLayoutVars>
          <dgm:chMax val="1"/>
          <dgm:bulletEnabled val="1"/>
        </dgm:presLayoutVars>
      </dgm:prSet>
      <dgm:spPr/>
    </dgm:pt>
    <dgm:pt modelId="{B1ACA125-CE71-4018-8042-188E501DE2FC}" type="pres">
      <dgm:prSet presAssocID="{98F283AA-BB99-41D4-93EC-CF694EC5A8A4}" presName="levelTx" presStyleCnt="0">
        <dgm:presLayoutVars>
          <dgm:chMax val="1"/>
          <dgm:bulletEnabled val="1"/>
        </dgm:presLayoutVars>
      </dgm:prSet>
      <dgm:spPr/>
    </dgm:pt>
    <dgm:pt modelId="{51BDC467-C3ED-4A95-B71E-974DECD824CD}" type="pres">
      <dgm:prSet presAssocID="{D3DCF645-3679-46C5-8077-3654A471BCA6}" presName="Name8" presStyleCnt="0"/>
      <dgm:spPr/>
    </dgm:pt>
    <dgm:pt modelId="{E5E53C24-40CF-4660-9008-DCBD24C1091E}" type="pres">
      <dgm:prSet presAssocID="{D3DCF645-3679-46C5-8077-3654A471BCA6}" presName="level" presStyleLbl="node1" presStyleIdx="3" presStyleCnt="4">
        <dgm:presLayoutVars>
          <dgm:chMax val="1"/>
          <dgm:bulletEnabled val="1"/>
        </dgm:presLayoutVars>
      </dgm:prSet>
      <dgm:spPr/>
    </dgm:pt>
    <dgm:pt modelId="{850721A8-3DC3-4FDF-96F2-9DC443AEA2E2}" type="pres">
      <dgm:prSet presAssocID="{D3DCF645-3679-46C5-8077-3654A471BCA6}" presName="levelTx" presStyleCnt="0">
        <dgm:presLayoutVars>
          <dgm:chMax val="1"/>
          <dgm:bulletEnabled val="1"/>
        </dgm:presLayoutVars>
      </dgm:prSet>
      <dgm:spPr/>
    </dgm:pt>
  </dgm:ptLst>
  <dgm:cxnLst>
    <dgm:cxn modelId="{0E801C37-5F0C-459E-900C-BF7989ADE400}" srcId="{4B5F959A-8072-4DF5-8572-8FC8DE9E7B54}" destId="{4FF8AFC2-9B3C-4AB2-BAF7-035A9C3E9301}" srcOrd="0" destOrd="0" parTransId="{40A22DF7-9426-432E-99B4-3C36B45D9219}" sibTransId="{96A88187-A68D-4901-8FB3-C305A96900DB}"/>
    <dgm:cxn modelId="{C94E09C3-B686-46AC-ADAA-D2001CEC912C}" srcId="{4B5F959A-8072-4DF5-8572-8FC8DE9E7B54}" destId="{2DE4EDC4-6407-4923-B0E3-961FBFAC30A5}" srcOrd="1" destOrd="0" parTransId="{1B69FD5D-04DC-4D28-9E48-3E63FD1AE242}" sibTransId="{F66692A5-88A7-4974-A036-DD62C73934C5}"/>
    <dgm:cxn modelId="{C9237DD5-BEC0-453D-900E-91437809B63A}" srcId="{4B5F959A-8072-4DF5-8572-8FC8DE9E7B54}" destId="{98F283AA-BB99-41D4-93EC-CF694EC5A8A4}" srcOrd="2" destOrd="0" parTransId="{74705FE3-55BD-4290-A03D-ABEB8B7F90A2}" sibTransId="{1435FEDF-A775-498D-B3BD-77C797E21007}"/>
    <dgm:cxn modelId="{E4D70B27-94E8-4D3A-B257-77552F364A23}" srcId="{4B5F959A-8072-4DF5-8572-8FC8DE9E7B54}" destId="{D3DCF645-3679-46C5-8077-3654A471BCA6}" srcOrd="3" destOrd="0" parTransId="{80A3EC85-0184-4EF5-B3C8-F8ECFA9F7CC6}" sibTransId="{B41CF4DD-50F0-4A4D-96FD-E2FEF31E5456}"/>
    <dgm:cxn modelId="{480E2730-0840-455B-9D56-7FA9DBA5C623}" type="presOf" srcId="{4B5F959A-8072-4DF5-8572-8FC8DE9E7B54}" destId="{FD1D5888-BC93-4A68-887D-9B6FF710751D}" srcOrd="0" destOrd="0" presId="urn:microsoft.com/office/officeart/2005/8/layout/pyramid3"/>
    <dgm:cxn modelId="{CE58A2FD-5A50-4E5E-8D86-7C0108F62762}" type="presParOf" srcId="{FD1D5888-BC93-4A68-887D-9B6FF710751D}" destId="{ABCDB714-0B44-4743-98CE-3A5813AE4195}" srcOrd="0" destOrd="0" presId="urn:microsoft.com/office/officeart/2005/8/layout/pyramid3"/>
    <dgm:cxn modelId="{D8644226-F6FA-4F13-A728-82A0935D6C34}" type="presParOf" srcId="{ABCDB714-0B44-4743-98CE-3A5813AE4195}" destId="{A3EB69DF-D04C-4876-AD78-AC31EEA84910}" srcOrd="0" destOrd="0" presId="urn:microsoft.com/office/officeart/2005/8/layout/pyramid3"/>
    <dgm:cxn modelId="{6C5D0184-E169-4649-9286-A9067F81168B}" type="presOf" srcId="{4FF8AFC2-9B3C-4AB2-BAF7-035A9C3E9301}" destId="{A3EB69DF-D04C-4876-AD78-AC31EEA84910}" srcOrd="0" destOrd="0" presId="urn:microsoft.com/office/officeart/2005/8/layout/pyramid3"/>
    <dgm:cxn modelId="{E9AB6FAA-67D1-4FAB-9419-B813F266A287}" type="presParOf" srcId="{ABCDB714-0B44-4743-98CE-3A5813AE4195}" destId="{E00FCBA5-284E-4D57-B144-98C8A062D70E}" srcOrd="1" destOrd="0" presId="urn:microsoft.com/office/officeart/2005/8/layout/pyramid3"/>
    <dgm:cxn modelId="{AF5123B1-5A95-4055-80E8-A2F69387536D}" type="presOf" srcId="{4FF8AFC2-9B3C-4AB2-BAF7-035A9C3E9301}" destId="{E00FCBA5-284E-4D57-B144-98C8A062D70E}" srcOrd="1" destOrd="0" presId="urn:microsoft.com/office/officeart/2005/8/layout/pyramid3"/>
    <dgm:cxn modelId="{4A96961E-5754-4843-96A6-13C45EEA0BD6}" type="presParOf" srcId="{FD1D5888-BC93-4A68-887D-9B6FF710751D}" destId="{E65F27E7-19D0-4A6F-B94E-0BDF7E6FF2BD}" srcOrd="1" destOrd="0" presId="urn:microsoft.com/office/officeart/2005/8/layout/pyramid3"/>
    <dgm:cxn modelId="{386BF121-3D1F-4A9E-AFE1-E12A3DCEE680}" type="presParOf" srcId="{E65F27E7-19D0-4A6F-B94E-0BDF7E6FF2BD}" destId="{F270E39A-1D75-4899-9B52-FB8851E22C4A}" srcOrd="0" destOrd="1" presId="urn:microsoft.com/office/officeart/2005/8/layout/pyramid3"/>
    <dgm:cxn modelId="{5A81FF2C-775A-401C-9275-B0F3C90772D8}" type="presOf" srcId="{2DE4EDC4-6407-4923-B0E3-961FBFAC30A5}" destId="{F270E39A-1D75-4899-9B52-FB8851E22C4A}" srcOrd="0" destOrd="0" presId="urn:microsoft.com/office/officeart/2005/8/layout/pyramid3"/>
    <dgm:cxn modelId="{39F4DFA1-CC15-41AE-941D-DEA1DEEF7B29}" type="presParOf" srcId="{E65F27E7-19D0-4A6F-B94E-0BDF7E6FF2BD}" destId="{B688B3C1-39D7-4AFF-B0DF-4CA5F01810BE}" srcOrd="1" destOrd="1" presId="urn:microsoft.com/office/officeart/2005/8/layout/pyramid3"/>
    <dgm:cxn modelId="{FBC9A638-7B72-4A48-92BC-84C945BD09B7}" type="presOf" srcId="{2DE4EDC4-6407-4923-B0E3-961FBFAC30A5}" destId="{B688B3C1-39D7-4AFF-B0DF-4CA5F01810BE}" srcOrd="1" destOrd="0" presId="urn:microsoft.com/office/officeart/2005/8/layout/pyramid3"/>
    <dgm:cxn modelId="{299FF7CC-F770-4BB5-B40A-D77D4DEFAF7F}" type="presParOf" srcId="{FD1D5888-BC93-4A68-887D-9B6FF710751D}" destId="{C1C506B2-2A76-420F-9486-4D7A9A421A04}" srcOrd="2" destOrd="0" presId="urn:microsoft.com/office/officeart/2005/8/layout/pyramid3"/>
    <dgm:cxn modelId="{5BF11D85-8378-42DD-8DE5-36BC301871AB}" type="presParOf" srcId="{C1C506B2-2A76-420F-9486-4D7A9A421A04}" destId="{0449FD03-4B25-4B1E-A338-961AB90DAFF5}" srcOrd="0" destOrd="2" presId="urn:microsoft.com/office/officeart/2005/8/layout/pyramid3"/>
    <dgm:cxn modelId="{C5716DCE-BE12-4636-8123-87AD4EAE2341}" type="presOf" srcId="{98F283AA-BB99-41D4-93EC-CF694EC5A8A4}" destId="{0449FD03-4B25-4B1E-A338-961AB90DAFF5}" srcOrd="0" destOrd="0" presId="urn:microsoft.com/office/officeart/2005/8/layout/pyramid3"/>
    <dgm:cxn modelId="{B79EA30A-FF28-4AA4-83D7-5B3DBDC5AB0E}" type="presParOf" srcId="{C1C506B2-2A76-420F-9486-4D7A9A421A04}" destId="{B1ACA125-CE71-4018-8042-188E501DE2FC}" srcOrd="1" destOrd="2" presId="urn:microsoft.com/office/officeart/2005/8/layout/pyramid3"/>
    <dgm:cxn modelId="{2955D55F-AB98-436E-928A-2432C790B046}" type="presOf" srcId="{98F283AA-BB99-41D4-93EC-CF694EC5A8A4}" destId="{B1ACA125-CE71-4018-8042-188E501DE2FC}" srcOrd="1" destOrd="0" presId="urn:microsoft.com/office/officeart/2005/8/layout/pyramid3"/>
    <dgm:cxn modelId="{E7BFB3BA-7F30-439B-9D5F-2118BBE50351}" type="presParOf" srcId="{FD1D5888-BC93-4A68-887D-9B6FF710751D}" destId="{51BDC467-C3ED-4A95-B71E-974DECD824CD}" srcOrd="3" destOrd="0" presId="urn:microsoft.com/office/officeart/2005/8/layout/pyramid3"/>
    <dgm:cxn modelId="{ED3954F0-16CD-4F66-89D0-6C59C7B4B741}" type="presParOf" srcId="{51BDC467-C3ED-4A95-B71E-974DECD824CD}" destId="{E5E53C24-40CF-4660-9008-DCBD24C1091E}" srcOrd="0" destOrd="3" presId="urn:microsoft.com/office/officeart/2005/8/layout/pyramid3"/>
    <dgm:cxn modelId="{334CE791-D22D-4EB8-8538-9556605544A4}" type="presOf" srcId="{D3DCF645-3679-46C5-8077-3654A471BCA6}" destId="{E5E53C24-40CF-4660-9008-DCBD24C1091E}" srcOrd="0" destOrd="0" presId="urn:microsoft.com/office/officeart/2005/8/layout/pyramid3"/>
    <dgm:cxn modelId="{A23CB7EC-D889-4971-A632-F8058F667C4F}" type="presParOf" srcId="{51BDC467-C3ED-4A95-B71E-974DECD824CD}" destId="{850721A8-3DC3-4FDF-96F2-9DC443AEA2E2}" srcOrd="1" destOrd="3" presId="urn:microsoft.com/office/officeart/2005/8/layout/pyramid3"/>
    <dgm:cxn modelId="{41F83AEA-E7BD-4023-913E-D92E4ED39ED0}" type="presOf" srcId="{D3DCF645-3679-46C5-8077-3654A471BCA6}" destId="{850721A8-3DC3-4FDF-96F2-9DC443AEA2E2}" srcOrd="1" destOrd="0" presId="urn:microsoft.com/office/officeart/2005/8/layout/pyramid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0C0B06-E3A0-4A21-8F83-BC8ACFDADD77}" type="doc">
      <dgm:prSet loTypeId="list" loCatId="list" qsTypeId="urn:microsoft.com/office/officeart/2005/8/quickstyle/simple1" qsCatId="simple" csTypeId="urn:microsoft.com/office/officeart/2005/8/colors/colorful1#12" csCatId="colorful" phldr="1"/>
      <dgm:spPr/>
      <dgm:t>
        <a:bodyPr/>
        <a:lstStyle/>
        <a:p>
          <a:endParaRPr lang="en-US"/>
        </a:p>
      </dgm:t>
    </dgm:pt>
    <dgm:pt modelId="{6D37FC38-0BD5-4C8D-AE3F-07E275EE7DE9}">
      <dgm:prSet phldrT="[Text]" phldr="0" custT="0"/>
      <dgm:spPr/>
      <dgm:t>
        <a:bodyPr vert="horz" wrap="square"/>
        <a:p>
          <a:pPr>
            <a:lnSpc>
              <a:spcPct val="100000"/>
            </a:lnSpc>
            <a:spcBef>
              <a:spcPct val="0"/>
            </a:spcBef>
            <a:spcAft>
              <a:spcPct val="35000"/>
            </a:spcAft>
          </a:pPr>
          <a:r>
            <a:rPr lang="en-US" dirty="0"/>
            <a:t>2024</a:t>
          </a:r>
          <a:r>
            <a:rPr lang="en-US" dirty="0"/>
            <a:t> </a:t>
          </a:r>
          <a:r>
            <a:rPr lang="en-US" dirty="0" err="1"/>
            <a:t>age </a:t>
          </a:r>
          <a:r>
            <a:rPr lang="en-US" dirty="0"/>
            <a:t>14 </a:t>
          </a:r>
          <a:r>
            <a:rPr lang="en-US" dirty="0" err="1"/>
            <a:t>years</a:t>
          </a:r>
          <a:r>
            <a:rPr lang="en-US" dirty="0"/>
            <a:t/>
          </a:r>
          <a:endParaRPr lang="en-US" dirty="0"/>
        </a:p>
      </dgm:t>
    </dgm:pt>
    <dgm:pt modelId="{58E46B0A-F057-4782-98E3-B1494D5DFE02}" cxnId="{351D208A-E2A3-4824-9B23-E0EF7E33CD34}" type="parTrans">
      <dgm:prSet/>
      <dgm:spPr/>
      <dgm:t>
        <a:bodyPr/>
        <a:lstStyle/>
        <a:p>
          <a:endParaRPr lang="en-US"/>
        </a:p>
      </dgm:t>
    </dgm:pt>
    <dgm:pt modelId="{A6E65B54-6C38-4830-957F-B3BBF5917D64}" cxnId="{351D208A-E2A3-4824-9B23-E0EF7E33CD34}" type="sibTrans">
      <dgm:prSet/>
      <dgm:spPr/>
      <dgm:t>
        <a:bodyPr/>
        <a:lstStyle/>
        <a:p>
          <a:endParaRPr lang="en-US"/>
        </a:p>
      </dgm:t>
    </dgm:pt>
    <dgm:pt modelId="{E6980AE6-ACFA-4C26-A4C8-198CA2A39A7A}">
      <dgm:prSet/>
      <dgm:spPr/>
      <dgm:t>
        <a:bodyPr/>
        <a:p>
          <a:endParaRPr altLang="en-US"/>
        </a:p>
      </dgm:t>
    </dgm:pt>
    <dgm:pt modelId="{A8176C7B-B51A-4248-AB21-AEEB6529CB23}" cxnId="{D8CEA158-2C4E-4BDC-BE06-E76BC5C144B2}" type="parTrans">
      <dgm:prSet/>
      <dgm:spPr/>
    </dgm:pt>
    <dgm:pt modelId="{D9313B37-9EF7-46D8-A58E-212756F4CC00}" cxnId="{D8CEA158-2C4E-4BDC-BE06-E76BC5C144B2}" type="sibTrans">
      <dgm:prSet/>
      <dgm:spPr/>
    </dgm:pt>
    <dgm:pt modelId="{734DEB44-3E79-4E71-804F-CD75AA427DBF}">
      <dgm:prSet phldrT="[Text]" phldr="0" custT="0"/>
      <dgm:spPr/>
      <dgm:t>
        <a:bodyPr vert="horz" wrap="square"/>
        <a:p>
          <a:pPr>
            <a:lnSpc>
              <a:spcPct val="100000"/>
            </a:lnSpc>
            <a:spcBef>
              <a:spcPct val="0"/>
            </a:spcBef>
            <a:spcAft>
              <a:spcPct val="35000"/>
            </a:spcAft>
          </a:pPr>
          <a:r>
            <a:rPr lang="en-US" dirty="0" err="1">
              <a:sym typeface="+mn-ea"/>
            </a:rPr>
            <a:t>2025</a:t>
          </a:r>
          <a:r>
            <a:rPr lang="en-US" dirty="0" err="1">
              <a:sym typeface="+mn-ea"/>
            </a:rPr>
            <a:t> </a:t>
          </a:r>
          <a:r>
            <a:rPr lang="en-US" dirty="0"/>
            <a:t>15 </a:t>
          </a:r>
          <a:r>
            <a:rPr lang="en-US" dirty="0" err="1">
              <a:sym typeface="+mn-ea"/>
            </a:rPr>
            <a:t>years</a:t>
          </a:r>
          <a:r>
            <a:rPr lang="en-US" dirty="0"/>
            <a:t/>
          </a:r>
          <a:endParaRPr lang="en-US" dirty="0"/>
        </a:p>
      </dgm:t>
    </dgm:pt>
    <dgm:pt modelId="{6515783A-74D3-4B08-AB2A-835D5EA9492E}" cxnId="{A9D9F97F-0418-42F3-BFE9-D3479D4FCE6C}" type="parTrans">
      <dgm:prSet/>
      <dgm:spPr/>
      <dgm:t>
        <a:bodyPr/>
        <a:lstStyle/>
        <a:p>
          <a:endParaRPr lang="en-US"/>
        </a:p>
      </dgm:t>
    </dgm:pt>
    <dgm:pt modelId="{7D2AD024-9995-4467-96B6-3B235ADD5B3D}" cxnId="{A9D9F97F-0418-42F3-BFE9-D3479D4FCE6C}" type="sibTrans">
      <dgm:prSet/>
      <dgm:spPr/>
      <dgm:t>
        <a:bodyPr/>
        <a:lstStyle/>
        <a:p>
          <a:endParaRPr lang="en-US"/>
        </a:p>
      </dgm:t>
    </dgm:pt>
    <dgm:pt modelId="{2E900BFD-3351-4B07-9652-0B2F77541833}">
      <dgm:prSet phldrT="[Text]" phldr="0" custT="0"/>
      <dgm:spPr/>
      <dgm:t>
        <a:bodyPr vert="horz" wrap="square"/>
        <a:p>
          <a:pPr>
            <a:lnSpc>
              <a:spcPct val="100000"/>
            </a:lnSpc>
            <a:spcBef>
              <a:spcPct val="0"/>
            </a:spcBef>
            <a:spcAft>
              <a:spcPct val="35000"/>
            </a:spcAft>
          </a:pPr>
          <a:r>
            <a:rPr lang="en-US" dirty="0"/>
            <a:t>2026 </a:t>
          </a:r>
          <a:r>
            <a:rPr lang="en-US" dirty="0" err="1">
              <a:sym typeface="+mn-ea"/>
            </a:rPr>
            <a:t>age </a:t>
          </a:r>
          <a:r>
            <a:rPr lang="en-US" dirty="0"/>
            <a:t>16 </a:t>
          </a:r>
          <a:r>
            <a:rPr lang="en-US" dirty="0" err="1">
              <a:sym typeface="+mn-ea"/>
            </a:rPr>
            <a:t>years</a:t>
          </a:r>
          <a:r>
            <a:rPr lang="en-US" dirty="0"/>
            <a:t/>
          </a:r>
          <a:endParaRPr lang="en-US" dirty="0"/>
        </a:p>
      </dgm:t>
    </dgm:pt>
    <dgm:pt modelId="{D7F0F167-F187-44C8-B02B-DD0423FB8D30}" cxnId="{EBEDFC7E-C673-44C5-AE46-274BA893D92A}" type="parTrans">
      <dgm:prSet/>
      <dgm:spPr/>
      <dgm:t>
        <a:bodyPr/>
        <a:lstStyle/>
        <a:p>
          <a:endParaRPr lang="en-US"/>
        </a:p>
      </dgm:t>
    </dgm:pt>
    <dgm:pt modelId="{1FA40752-7D63-419F-BF71-6ABFDDF6D2A2}" cxnId="{EBEDFC7E-C673-44C5-AE46-274BA893D92A}" type="sibTrans">
      <dgm:prSet/>
      <dgm:spPr/>
      <dgm:t>
        <a:bodyPr/>
        <a:lstStyle/>
        <a:p>
          <a:endParaRPr lang="en-US"/>
        </a:p>
      </dgm:t>
    </dgm:pt>
    <dgm:pt modelId="{9B621630-0C6B-47B4-86BE-D8755FE6DB64}" type="pres">
      <dgm:prSet presAssocID="{C30C0B06-E3A0-4A21-8F83-BC8ACFDADD77}" presName="linear" presStyleCnt="0">
        <dgm:presLayoutVars>
          <dgm:dir/>
          <dgm:animLvl val="lvl"/>
          <dgm:resizeHandles val="exact"/>
        </dgm:presLayoutVars>
      </dgm:prSet>
      <dgm:spPr/>
    </dgm:pt>
    <dgm:pt modelId="{9E1C0E6D-AFD8-4269-B518-2330737EB33C}" type="pres">
      <dgm:prSet presAssocID="{6D37FC38-0BD5-4C8D-AE3F-07E275EE7DE9}" presName="parentLin" presStyleCnt="0"/>
      <dgm:spPr/>
    </dgm:pt>
    <dgm:pt modelId="{871E9AE6-16CC-4C0F-B31B-D4688463DCC1}" type="pres">
      <dgm:prSet presAssocID="{6D37FC38-0BD5-4C8D-AE3F-07E275EE7DE9}" presName="parentLeftMargin" presStyleCnt="0"/>
      <dgm:spPr/>
    </dgm:pt>
    <dgm:pt modelId="{A762F3DC-DBFC-4D92-9364-64A2122ADD41}" type="pres">
      <dgm:prSet presAssocID="{6D37FC38-0BD5-4C8D-AE3F-07E275EE7DE9}" presName="parentText" presStyleLbl="node1" presStyleIdx="0" presStyleCnt="3">
        <dgm:presLayoutVars>
          <dgm:chMax val="0"/>
          <dgm:bulletEnabled val="1"/>
        </dgm:presLayoutVars>
      </dgm:prSet>
      <dgm:spPr/>
    </dgm:pt>
    <dgm:pt modelId="{6C2011A9-33EA-4B70-8917-BACBE555D31B}" type="pres">
      <dgm:prSet presAssocID="{6D37FC38-0BD5-4C8D-AE3F-07E275EE7DE9}" presName="negativeSpace" presStyleCnt="0"/>
      <dgm:spPr/>
    </dgm:pt>
    <dgm:pt modelId="{87E14236-6559-4953-ACF2-271E25FB4CE3}" type="pres">
      <dgm:prSet presAssocID="{6D37FC38-0BD5-4C8D-AE3F-07E275EE7DE9}" presName="childText" presStyleLbl="conFgAcc1" presStyleIdx="0" presStyleCnt="3">
        <dgm:presLayoutVars>
          <dgm:bulletEnabled val="1"/>
        </dgm:presLayoutVars>
      </dgm:prSet>
      <dgm:spPr/>
    </dgm:pt>
    <dgm:pt modelId="{6A4142FD-B5BD-481F-960D-89FB174C46F9}" type="pres">
      <dgm:prSet presAssocID="{A6E65B54-6C38-4830-957F-B3BBF5917D64}" presName="spaceBetweenRectangles" presStyleCnt="0"/>
      <dgm:spPr/>
    </dgm:pt>
    <dgm:pt modelId="{E20BBE71-2B71-4FD1-B44E-454AF71792FF}" type="pres">
      <dgm:prSet presAssocID="{734DEB44-3E79-4E71-804F-CD75AA427DBF}" presName="parentLin" presStyleCnt="0"/>
      <dgm:spPr/>
    </dgm:pt>
    <dgm:pt modelId="{6FF5847A-1D9C-449D-B2B5-CE0BF9E738AE}" type="pres">
      <dgm:prSet presAssocID="{734DEB44-3E79-4E71-804F-CD75AA427DBF}" presName="parentLeftMargin" presStyleCnt="0"/>
      <dgm:spPr/>
    </dgm:pt>
    <dgm:pt modelId="{B2E392B8-04ED-4523-AC39-6D850406E870}" type="pres">
      <dgm:prSet presAssocID="{734DEB44-3E79-4E71-804F-CD75AA427DBF}" presName="parentText" presStyleLbl="node1" presStyleIdx="1" presStyleCnt="3">
        <dgm:presLayoutVars>
          <dgm:chMax val="0"/>
          <dgm:bulletEnabled val="1"/>
        </dgm:presLayoutVars>
      </dgm:prSet>
      <dgm:spPr/>
    </dgm:pt>
    <dgm:pt modelId="{C05EE943-8DC2-43A7-9E66-5DF2BD9A72C9}" type="pres">
      <dgm:prSet presAssocID="{734DEB44-3E79-4E71-804F-CD75AA427DBF}" presName="negativeSpace" presStyleCnt="0"/>
      <dgm:spPr/>
    </dgm:pt>
    <dgm:pt modelId="{96DF9B6E-DAF8-41A6-8A3A-281C3307B91F}" type="pres">
      <dgm:prSet presAssocID="{734DEB44-3E79-4E71-804F-CD75AA427DBF}" presName="childText" presStyleLbl="conFgAcc1" presStyleIdx="1" presStyleCnt="3">
        <dgm:presLayoutVars>
          <dgm:bulletEnabled val="1"/>
        </dgm:presLayoutVars>
      </dgm:prSet>
      <dgm:spPr/>
    </dgm:pt>
    <dgm:pt modelId="{E08B6C94-53E8-4FD3-A42A-E06EB3DD56A9}" type="pres">
      <dgm:prSet presAssocID="{7D2AD024-9995-4467-96B6-3B235ADD5B3D}" presName="spaceBetweenRectangles" presStyleCnt="0"/>
      <dgm:spPr/>
    </dgm:pt>
    <dgm:pt modelId="{E2012887-A2DF-42B2-9A01-82236066B483}" type="pres">
      <dgm:prSet presAssocID="{2E900BFD-3351-4B07-9652-0B2F77541833}" presName="parentLin" presStyleCnt="0"/>
      <dgm:spPr/>
    </dgm:pt>
    <dgm:pt modelId="{26F2D506-4C60-46BA-892C-CE94469E35E9}" type="pres">
      <dgm:prSet presAssocID="{2E900BFD-3351-4B07-9652-0B2F77541833}" presName="parentLeftMargin" presStyleCnt="0"/>
      <dgm:spPr/>
    </dgm:pt>
    <dgm:pt modelId="{A1A6EF79-5206-47DA-9A11-E04EB27F9B69}" type="pres">
      <dgm:prSet presAssocID="{2E900BFD-3351-4B07-9652-0B2F77541833}" presName="parentText" presStyleLbl="node1" presStyleIdx="2" presStyleCnt="3">
        <dgm:presLayoutVars>
          <dgm:chMax val="0"/>
          <dgm:bulletEnabled val="1"/>
        </dgm:presLayoutVars>
      </dgm:prSet>
      <dgm:spPr/>
    </dgm:pt>
    <dgm:pt modelId="{7BAC7FF8-DE75-49AA-B91F-D76453C4448D}" type="pres">
      <dgm:prSet presAssocID="{2E900BFD-3351-4B07-9652-0B2F77541833}" presName="negativeSpace" presStyleCnt="0"/>
      <dgm:spPr/>
    </dgm:pt>
    <dgm:pt modelId="{711AB772-9D8D-4271-AB35-EED7A887FE1A}" type="pres">
      <dgm:prSet presAssocID="{2E900BFD-3351-4B07-9652-0B2F77541833}" presName="childText" presStyleLbl="conFgAcc1" presStyleIdx="2" presStyleCnt="3">
        <dgm:presLayoutVars>
          <dgm:bulletEnabled val="1"/>
        </dgm:presLayoutVars>
      </dgm:prSet>
      <dgm:spPr/>
    </dgm:pt>
  </dgm:ptLst>
  <dgm:cxnLst>
    <dgm:cxn modelId="{351D208A-E2A3-4824-9B23-E0EF7E33CD34}" srcId="{C30C0B06-E3A0-4A21-8F83-BC8ACFDADD77}" destId="{6D37FC38-0BD5-4C8D-AE3F-07E275EE7DE9}" srcOrd="0" destOrd="0" parTransId="{58E46B0A-F057-4782-98E3-B1494D5DFE02}" sibTransId="{A6E65B54-6C38-4830-957F-B3BBF5917D64}"/>
    <dgm:cxn modelId="{D8CEA158-2C4E-4BDC-BE06-E76BC5C144B2}" srcId="{6D37FC38-0BD5-4C8D-AE3F-07E275EE7DE9}" destId="{E6980AE6-ACFA-4C26-A4C8-198CA2A39A7A}" srcOrd="0" destOrd="0" parTransId="{A8176C7B-B51A-4248-AB21-AEEB6529CB23}" sibTransId="{D9313B37-9EF7-46D8-A58E-212756F4CC00}"/>
    <dgm:cxn modelId="{A9D9F97F-0418-42F3-BFE9-D3479D4FCE6C}" srcId="{C30C0B06-E3A0-4A21-8F83-BC8ACFDADD77}" destId="{734DEB44-3E79-4E71-804F-CD75AA427DBF}" srcOrd="1" destOrd="0" parTransId="{6515783A-74D3-4B08-AB2A-835D5EA9492E}" sibTransId="{7D2AD024-9995-4467-96B6-3B235ADD5B3D}"/>
    <dgm:cxn modelId="{EBEDFC7E-C673-44C5-AE46-274BA893D92A}" srcId="{C30C0B06-E3A0-4A21-8F83-BC8ACFDADD77}" destId="{2E900BFD-3351-4B07-9652-0B2F77541833}" srcOrd="2" destOrd="0" parTransId="{D7F0F167-F187-44C8-B02B-DD0423FB8D30}" sibTransId="{1FA40752-7D63-419F-BF71-6ABFDDF6D2A2}"/>
    <dgm:cxn modelId="{8DF4092E-353C-40F2-A984-0D3FB2B7A201}" type="presOf" srcId="{C30C0B06-E3A0-4A21-8F83-BC8ACFDADD77}" destId="{9B621630-0C6B-47B4-86BE-D8755FE6DB64}" srcOrd="0" destOrd="0" presId="urn:microsoft.com/office/officeart/2005/8/layout/list1"/>
    <dgm:cxn modelId="{5E9CF4F8-CACC-4F20-A6B4-598DBBD4D0C7}" type="presParOf" srcId="{9B621630-0C6B-47B4-86BE-D8755FE6DB64}" destId="{9E1C0E6D-AFD8-4269-B518-2330737EB33C}" srcOrd="0" destOrd="0" presId="urn:microsoft.com/office/officeart/2005/8/layout/list1"/>
    <dgm:cxn modelId="{434B25E0-45D7-494E-A54A-C85BEE169E12}" type="presParOf" srcId="{9E1C0E6D-AFD8-4269-B518-2330737EB33C}" destId="{871E9AE6-16CC-4C0F-B31B-D4688463DCC1}" srcOrd="0" destOrd="0" presId="urn:microsoft.com/office/officeart/2005/8/layout/list1"/>
    <dgm:cxn modelId="{30F4CB42-0175-422B-98EC-39AB0A85CD96}" type="presOf" srcId="{6D37FC38-0BD5-4C8D-AE3F-07E275EE7DE9}" destId="{871E9AE6-16CC-4C0F-B31B-D4688463DCC1}" srcOrd="0" destOrd="0" presId="urn:microsoft.com/office/officeart/2005/8/layout/list1"/>
    <dgm:cxn modelId="{012572CB-D1D4-428F-B6E4-F1CBA64B295F}" type="presParOf" srcId="{9E1C0E6D-AFD8-4269-B518-2330737EB33C}" destId="{A762F3DC-DBFC-4D92-9364-64A2122ADD41}" srcOrd="1" destOrd="0" presId="urn:microsoft.com/office/officeart/2005/8/layout/list1"/>
    <dgm:cxn modelId="{15170A6F-AA8E-45A5-A228-490B85F8F97C}" type="presOf" srcId="{6D37FC38-0BD5-4C8D-AE3F-07E275EE7DE9}" destId="{A762F3DC-DBFC-4D92-9364-64A2122ADD41}" srcOrd="0" destOrd="0" presId="urn:microsoft.com/office/officeart/2005/8/layout/list1"/>
    <dgm:cxn modelId="{A68DF694-0999-4FE9-90DB-797CE062CE54}" type="presParOf" srcId="{9B621630-0C6B-47B4-86BE-D8755FE6DB64}" destId="{6C2011A9-33EA-4B70-8917-BACBE555D31B}" srcOrd="1" destOrd="0" presId="urn:microsoft.com/office/officeart/2005/8/layout/list1"/>
    <dgm:cxn modelId="{B630B01E-A218-4255-BD6A-95DB1A5C3427}" type="presParOf" srcId="{9B621630-0C6B-47B4-86BE-D8755FE6DB64}" destId="{87E14236-6559-4953-ACF2-271E25FB4CE3}" srcOrd="2" destOrd="0" presId="urn:microsoft.com/office/officeart/2005/8/layout/list1"/>
    <dgm:cxn modelId="{25259B89-AA6C-4E68-96F0-19F3FDDC9DF9}" type="presOf" srcId="{E6980AE6-ACFA-4C26-A4C8-198CA2A39A7A}" destId="{87E14236-6559-4953-ACF2-271E25FB4CE3}" srcOrd="0" destOrd="0" presId="urn:microsoft.com/office/officeart/2005/8/layout/list1"/>
    <dgm:cxn modelId="{A9C3C490-3D7D-4F01-9B8F-267624A7FFEB}" type="presParOf" srcId="{9B621630-0C6B-47B4-86BE-D8755FE6DB64}" destId="{6A4142FD-B5BD-481F-960D-89FB174C46F9}" srcOrd="3" destOrd="0" presId="urn:microsoft.com/office/officeart/2005/8/layout/list1"/>
    <dgm:cxn modelId="{34123B95-6242-45C2-BEA8-4E22D19AF00B}" type="presParOf" srcId="{9B621630-0C6B-47B4-86BE-D8755FE6DB64}" destId="{E20BBE71-2B71-4FD1-B44E-454AF71792FF}" srcOrd="4" destOrd="0" presId="urn:microsoft.com/office/officeart/2005/8/layout/list1"/>
    <dgm:cxn modelId="{C8B9E7AB-2FE8-4318-A5C5-4776975BDB9A}" type="presParOf" srcId="{E20BBE71-2B71-4FD1-B44E-454AF71792FF}" destId="{6FF5847A-1D9C-449D-B2B5-CE0BF9E738AE}" srcOrd="0" destOrd="4" presId="urn:microsoft.com/office/officeart/2005/8/layout/list1"/>
    <dgm:cxn modelId="{FE3487BC-E2CA-43B3-A8A1-64188F089C11}" type="presOf" srcId="{734DEB44-3E79-4E71-804F-CD75AA427DBF}" destId="{6FF5847A-1D9C-449D-B2B5-CE0BF9E738AE}" srcOrd="0" destOrd="0" presId="urn:microsoft.com/office/officeart/2005/8/layout/list1"/>
    <dgm:cxn modelId="{F736A999-B41B-4A56-A3A9-A02B611AE9D3}" type="presParOf" srcId="{E20BBE71-2B71-4FD1-B44E-454AF71792FF}" destId="{B2E392B8-04ED-4523-AC39-6D850406E870}" srcOrd="1" destOrd="4" presId="urn:microsoft.com/office/officeart/2005/8/layout/list1"/>
    <dgm:cxn modelId="{548B47D4-39FC-4036-86A9-E9B8FF5921C5}" type="presOf" srcId="{734DEB44-3E79-4E71-804F-CD75AA427DBF}" destId="{B2E392B8-04ED-4523-AC39-6D850406E870}" srcOrd="0" destOrd="0" presId="urn:microsoft.com/office/officeart/2005/8/layout/list1"/>
    <dgm:cxn modelId="{0685A613-E60D-4E33-8BDB-BFDBFDFB22A9}" type="presParOf" srcId="{9B621630-0C6B-47B4-86BE-D8755FE6DB64}" destId="{C05EE943-8DC2-43A7-9E66-5DF2BD9A72C9}" srcOrd="5" destOrd="0" presId="urn:microsoft.com/office/officeart/2005/8/layout/list1"/>
    <dgm:cxn modelId="{FC25972A-2C3B-40DB-AB7A-13C65073906E}" type="presParOf" srcId="{9B621630-0C6B-47B4-86BE-D8755FE6DB64}" destId="{96DF9B6E-DAF8-41A6-8A3A-281C3307B91F}" srcOrd="6" destOrd="0" presId="urn:microsoft.com/office/officeart/2005/8/layout/list1"/>
    <dgm:cxn modelId="{13D460A2-FE3A-4EB4-AA8C-113F7438D38A}" type="presParOf" srcId="{9B621630-0C6B-47B4-86BE-D8755FE6DB64}" destId="{E08B6C94-53E8-4FD3-A42A-E06EB3DD56A9}" srcOrd="7" destOrd="0" presId="urn:microsoft.com/office/officeart/2005/8/layout/list1"/>
    <dgm:cxn modelId="{EFE55DFC-9BCB-4618-86F6-4D4E922F889C}" type="presParOf" srcId="{9B621630-0C6B-47B4-86BE-D8755FE6DB64}" destId="{E2012887-A2DF-42B2-9A01-82236066B483}" srcOrd="8" destOrd="0" presId="urn:microsoft.com/office/officeart/2005/8/layout/list1"/>
    <dgm:cxn modelId="{F455C0BA-56A6-4F49-8EE9-C405862C237E}" type="presParOf" srcId="{E2012887-A2DF-42B2-9A01-82236066B483}" destId="{26F2D506-4C60-46BA-892C-CE94469E35E9}" srcOrd="0" destOrd="8" presId="urn:microsoft.com/office/officeart/2005/8/layout/list1"/>
    <dgm:cxn modelId="{F270ED88-FDAD-403A-A882-933F3D5A9D24}" type="presOf" srcId="{2E900BFD-3351-4B07-9652-0B2F77541833}" destId="{26F2D506-4C60-46BA-892C-CE94469E35E9}" srcOrd="0" destOrd="0" presId="urn:microsoft.com/office/officeart/2005/8/layout/list1"/>
    <dgm:cxn modelId="{DE884002-9748-4BBC-AFEF-A05E52A96E42}" type="presParOf" srcId="{E2012887-A2DF-42B2-9A01-82236066B483}" destId="{A1A6EF79-5206-47DA-9A11-E04EB27F9B69}" srcOrd="1" destOrd="8" presId="urn:microsoft.com/office/officeart/2005/8/layout/list1"/>
    <dgm:cxn modelId="{10263598-3410-4441-86F9-EAE25D07AF08}" type="presOf" srcId="{2E900BFD-3351-4B07-9652-0B2F77541833}" destId="{A1A6EF79-5206-47DA-9A11-E04EB27F9B69}" srcOrd="0" destOrd="0" presId="urn:microsoft.com/office/officeart/2005/8/layout/list1"/>
    <dgm:cxn modelId="{4BD1B781-AE14-42E6-BF1C-3EB41C8C7E2F}" type="presParOf" srcId="{9B621630-0C6B-47B4-86BE-D8755FE6DB64}" destId="{7BAC7FF8-DE75-49AA-B91F-D76453C4448D}" srcOrd="9" destOrd="0" presId="urn:microsoft.com/office/officeart/2005/8/layout/list1"/>
    <dgm:cxn modelId="{F35721BF-3502-42DC-B63C-8AC4F7E49617}" type="presParOf" srcId="{9B621630-0C6B-47B4-86BE-D8755FE6DB64}" destId="{711AB772-9D8D-4271-AB35-EED7A887FE1A}"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C5A272-2CCA-44A0-9D3E-EEB11B3CEABC}" type="doc">
      <dgm:prSet loTypeId="urn:microsoft.com/office/officeart/2005/8/layout/hProcess7#1" loCatId="list" qsTypeId="urn:microsoft.com/office/officeart/2005/8/quickstyle/simple1" qsCatId="simple" csTypeId="urn:microsoft.com/office/officeart/2005/8/colors/colorful4" csCatId="colorful" phldr="1"/>
      <dgm:spPr/>
      <dgm:t>
        <a:bodyPr/>
        <a:lstStyle/>
        <a:p>
          <a:endParaRPr lang="en-US"/>
        </a:p>
      </dgm:t>
    </dgm:pt>
    <dgm:pt modelId="{E6E9B3CA-B6A3-442F-B7A4-024F02A5E806}">
      <dgm:prSet phldrT="[Text]"/>
      <dgm:spPr/>
      <dgm:t>
        <a:bodyPr/>
        <a:lstStyle/>
        <a:p>
          <a:r>
            <a:rPr lang="en-US" dirty="0"/>
            <a:t>2009</a:t>
          </a:r>
        </a:p>
      </dgm:t>
    </dgm:pt>
    <dgm:pt modelId="{F40DBA73-18B7-45E0-B143-675F19D46CC3}" cxnId="{24C68CDD-8C7B-4E66-B5C7-801276A26B70}" type="parTrans">
      <dgm:prSet/>
      <dgm:spPr/>
      <dgm:t>
        <a:bodyPr/>
        <a:lstStyle/>
        <a:p>
          <a:endParaRPr lang="en-US"/>
        </a:p>
      </dgm:t>
    </dgm:pt>
    <dgm:pt modelId="{5E62BFA8-006F-4024-8A51-2BD2392C2688}" cxnId="{24C68CDD-8C7B-4E66-B5C7-801276A26B70}" type="sibTrans">
      <dgm:prSet/>
      <dgm:spPr/>
      <dgm:t>
        <a:bodyPr/>
        <a:lstStyle/>
        <a:p>
          <a:endParaRPr lang="en-US"/>
        </a:p>
      </dgm:t>
    </dgm:pt>
    <dgm:pt modelId="{B0135668-4933-432D-8E93-E60D8D73ADEB}">
      <dgm:prSet phldrT="[Text]"/>
      <dgm:spPr/>
      <dgm:t>
        <a:bodyPr/>
        <a:lstStyle/>
        <a:p>
          <a:r>
            <a:rPr lang="en-US" dirty="0" err="1"/>
            <a:t>Mosha</a:t>
          </a:r>
          <a:r>
            <a:rPr lang="en-US" dirty="0"/>
            <a:t> 17 </a:t>
          </a:r>
          <a:r>
            <a:rPr lang="en-US" dirty="0" err="1"/>
            <a:t>Vjet</a:t>
          </a:r>
          <a:endParaRPr lang="en-US" dirty="0"/>
        </a:p>
      </dgm:t>
    </dgm:pt>
    <dgm:pt modelId="{3ACC18A2-7BD9-459D-B0C5-8A5D9759038A}" cxnId="{95E77DA8-FD41-46E5-84EA-EA43B9918A88}" type="parTrans">
      <dgm:prSet/>
      <dgm:spPr/>
      <dgm:t>
        <a:bodyPr/>
        <a:lstStyle/>
        <a:p>
          <a:endParaRPr lang="en-US"/>
        </a:p>
      </dgm:t>
    </dgm:pt>
    <dgm:pt modelId="{986C462C-5977-4329-9827-4E13BA18EE47}" cxnId="{95E77DA8-FD41-46E5-84EA-EA43B9918A88}" type="sibTrans">
      <dgm:prSet/>
      <dgm:spPr/>
      <dgm:t>
        <a:bodyPr/>
        <a:lstStyle/>
        <a:p>
          <a:endParaRPr lang="en-US"/>
        </a:p>
      </dgm:t>
    </dgm:pt>
    <dgm:pt modelId="{405EAF61-EFD6-467D-BAA9-7B01B7F832EF}">
      <dgm:prSet phldrT="[Text]"/>
      <dgm:spPr/>
      <dgm:t>
        <a:bodyPr/>
        <a:lstStyle/>
        <a:p>
          <a:r>
            <a:rPr lang="en-US" dirty="0"/>
            <a:t>2010</a:t>
          </a:r>
        </a:p>
      </dgm:t>
    </dgm:pt>
    <dgm:pt modelId="{0347B488-2DAE-47EA-95C9-92EBCCE3198D}" cxnId="{4B294AF6-D3B6-4C43-95A8-0AAA08BCD522}" type="parTrans">
      <dgm:prSet/>
      <dgm:spPr/>
      <dgm:t>
        <a:bodyPr/>
        <a:lstStyle/>
        <a:p>
          <a:endParaRPr lang="en-US"/>
        </a:p>
      </dgm:t>
    </dgm:pt>
    <dgm:pt modelId="{0455FDEB-2EC5-4D37-BC65-8025AA92F2CD}" cxnId="{4B294AF6-D3B6-4C43-95A8-0AAA08BCD522}" type="sibTrans">
      <dgm:prSet/>
      <dgm:spPr/>
      <dgm:t>
        <a:bodyPr/>
        <a:lstStyle/>
        <a:p>
          <a:endParaRPr lang="en-US"/>
        </a:p>
      </dgm:t>
    </dgm:pt>
    <dgm:pt modelId="{BE147453-14EE-4D2B-BB62-7FEF6FD71BD1}">
      <dgm:prSet phldrT="[Text]"/>
      <dgm:spPr/>
      <dgm:t>
        <a:bodyPr/>
        <a:lstStyle/>
        <a:p>
          <a:r>
            <a:rPr lang="en-US" dirty="0" err="1"/>
            <a:t>Mosha</a:t>
          </a:r>
          <a:r>
            <a:rPr lang="en-US" dirty="0"/>
            <a:t> 18 </a:t>
          </a:r>
          <a:r>
            <a:rPr lang="en-US" dirty="0" err="1"/>
            <a:t>Vjet</a:t>
          </a:r>
          <a:endParaRPr lang="en-US" dirty="0"/>
        </a:p>
      </dgm:t>
    </dgm:pt>
    <dgm:pt modelId="{92A7412F-00F5-4A8E-B61E-413D86974DED}" cxnId="{9BA56005-093A-4117-A917-9848B032573B}" type="parTrans">
      <dgm:prSet/>
      <dgm:spPr/>
      <dgm:t>
        <a:bodyPr/>
        <a:lstStyle/>
        <a:p>
          <a:endParaRPr lang="en-US"/>
        </a:p>
      </dgm:t>
    </dgm:pt>
    <dgm:pt modelId="{A132FA3A-F138-49AD-AE78-CD32CB44B938}" cxnId="{9BA56005-093A-4117-A917-9848B032573B}" type="sibTrans">
      <dgm:prSet/>
      <dgm:spPr/>
      <dgm:t>
        <a:bodyPr/>
        <a:lstStyle/>
        <a:p>
          <a:endParaRPr lang="en-US"/>
        </a:p>
      </dgm:t>
    </dgm:pt>
    <dgm:pt modelId="{A632B7E3-0FCE-4029-A8C2-92AB5F91E178}">
      <dgm:prSet phldrT="[Text]"/>
      <dgm:spPr/>
      <dgm:t>
        <a:bodyPr/>
        <a:lstStyle/>
        <a:p>
          <a:r>
            <a:rPr lang="en-US" dirty="0"/>
            <a:t>2011</a:t>
          </a:r>
        </a:p>
      </dgm:t>
    </dgm:pt>
    <dgm:pt modelId="{C551E0E5-8FB4-47B9-8455-E1E328C9CC60}" cxnId="{A97CE378-2929-443B-BF56-ECDCFAE5774A}" type="parTrans">
      <dgm:prSet/>
      <dgm:spPr/>
      <dgm:t>
        <a:bodyPr/>
        <a:lstStyle/>
        <a:p>
          <a:endParaRPr lang="en-US"/>
        </a:p>
      </dgm:t>
    </dgm:pt>
    <dgm:pt modelId="{84FC2502-D4E7-42D8-B21E-A931F98B69F1}" cxnId="{A97CE378-2929-443B-BF56-ECDCFAE5774A}" type="sibTrans">
      <dgm:prSet/>
      <dgm:spPr/>
      <dgm:t>
        <a:bodyPr/>
        <a:lstStyle/>
        <a:p>
          <a:endParaRPr lang="en-US"/>
        </a:p>
      </dgm:t>
    </dgm:pt>
    <dgm:pt modelId="{C993DEEC-09E4-4BA2-B34C-440DCA3F30D9}">
      <dgm:prSet phldrT="[Text]"/>
      <dgm:spPr/>
      <dgm:t>
        <a:bodyPr/>
        <a:lstStyle/>
        <a:p>
          <a:r>
            <a:rPr lang="en-US" dirty="0" err="1"/>
            <a:t>Mosha</a:t>
          </a:r>
          <a:r>
            <a:rPr lang="en-US" dirty="0"/>
            <a:t> 19 </a:t>
          </a:r>
          <a:r>
            <a:rPr lang="en-US" dirty="0" err="1"/>
            <a:t>Vjet</a:t>
          </a:r>
          <a:endParaRPr lang="en-US" dirty="0"/>
        </a:p>
      </dgm:t>
    </dgm:pt>
    <dgm:pt modelId="{4CB45F1F-4B76-4F41-AC46-17BFD47CA575}" cxnId="{6520735D-5B61-4C10-8180-F8E16916FCA1}" type="parTrans">
      <dgm:prSet/>
      <dgm:spPr/>
      <dgm:t>
        <a:bodyPr/>
        <a:lstStyle/>
        <a:p>
          <a:endParaRPr lang="en-US"/>
        </a:p>
      </dgm:t>
    </dgm:pt>
    <dgm:pt modelId="{1C4974AB-E4A6-4F12-A176-ED66A04D9EA5}" cxnId="{6520735D-5B61-4C10-8180-F8E16916FCA1}" type="sibTrans">
      <dgm:prSet/>
      <dgm:spPr/>
      <dgm:t>
        <a:bodyPr/>
        <a:lstStyle/>
        <a:p>
          <a:endParaRPr lang="en-US"/>
        </a:p>
      </dgm:t>
    </dgm:pt>
    <dgm:pt modelId="{164CCC96-C0C6-4C75-8472-948138178361}" type="pres">
      <dgm:prSet presAssocID="{2EC5A272-2CCA-44A0-9D3E-EEB11B3CEABC}" presName="Name0" presStyleCnt="0">
        <dgm:presLayoutVars>
          <dgm:dir/>
          <dgm:animLvl val="lvl"/>
          <dgm:resizeHandles val="exact"/>
        </dgm:presLayoutVars>
      </dgm:prSet>
      <dgm:spPr/>
    </dgm:pt>
    <dgm:pt modelId="{7ECF9501-83F4-43C9-825F-AA9278764BF2}" type="pres">
      <dgm:prSet presAssocID="{E6E9B3CA-B6A3-442F-B7A4-024F02A5E806}" presName="compositeNode" presStyleCnt="0">
        <dgm:presLayoutVars>
          <dgm:bulletEnabled val="1"/>
        </dgm:presLayoutVars>
      </dgm:prSet>
      <dgm:spPr/>
    </dgm:pt>
    <dgm:pt modelId="{0F243680-F7A9-4BB0-9785-DEF371F62FBA}" type="pres">
      <dgm:prSet presAssocID="{E6E9B3CA-B6A3-442F-B7A4-024F02A5E806}" presName="bgRect" presStyleLbl="node1" presStyleIdx="0" presStyleCnt="3"/>
      <dgm:spPr/>
    </dgm:pt>
    <dgm:pt modelId="{B19EA05D-5633-498C-99A7-5DDA575F1262}" type="pres">
      <dgm:prSet presAssocID="{E6E9B3CA-B6A3-442F-B7A4-024F02A5E806}" presName="parentNode" presStyleLbl="node1" presStyleIdx="0" presStyleCnt="3">
        <dgm:presLayoutVars>
          <dgm:chMax val="0"/>
          <dgm:bulletEnabled val="1"/>
        </dgm:presLayoutVars>
      </dgm:prSet>
      <dgm:spPr/>
    </dgm:pt>
    <dgm:pt modelId="{92D76882-9E84-4C9E-8925-7F303DC67F62}" type="pres">
      <dgm:prSet presAssocID="{E6E9B3CA-B6A3-442F-B7A4-024F02A5E806}" presName="childNode" presStyleLbl="node1" presStyleIdx="0" presStyleCnt="3">
        <dgm:presLayoutVars>
          <dgm:bulletEnabled val="1"/>
        </dgm:presLayoutVars>
      </dgm:prSet>
      <dgm:spPr/>
    </dgm:pt>
    <dgm:pt modelId="{C3FD089D-A95D-400C-9098-113DFE7DB3D4}" type="pres">
      <dgm:prSet presAssocID="{5E62BFA8-006F-4024-8A51-2BD2392C2688}" presName="hSp" presStyleCnt="0"/>
      <dgm:spPr/>
    </dgm:pt>
    <dgm:pt modelId="{5F78650E-DDF0-47C7-98E4-49D7EE193AEF}" type="pres">
      <dgm:prSet presAssocID="{5E62BFA8-006F-4024-8A51-2BD2392C2688}" presName="vProcSp" presStyleCnt="0"/>
      <dgm:spPr/>
    </dgm:pt>
    <dgm:pt modelId="{08012F38-AD31-43B3-8932-8BDCE8BB6117}" type="pres">
      <dgm:prSet presAssocID="{5E62BFA8-006F-4024-8A51-2BD2392C2688}" presName="vSp1" presStyleCnt="0"/>
      <dgm:spPr/>
    </dgm:pt>
    <dgm:pt modelId="{E16115CF-CC53-4618-A703-A6DD970E1B8D}" type="pres">
      <dgm:prSet presAssocID="{5E62BFA8-006F-4024-8A51-2BD2392C2688}" presName="simulatedConn" presStyleLbl="solidFgAcc1" presStyleIdx="0" presStyleCnt="2"/>
      <dgm:spPr/>
    </dgm:pt>
    <dgm:pt modelId="{C28E2E61-0929-41DB-B49F-63A54C3264BB}" type="pres">
      <dgm:prSet presAssocID="{5E62BFA8-006F-4024-8A51-2BD2392C2688}" presName="vSp2" presStyleCnt="0"/>
      <dgm:spPr/>
    </dgm:pt>
    <dgm:pt modelId="{41A1E908-A5D5-461C-955B-75F26B44B323}" type="pres">
      <dgm:prSet presAssocID="{5E62BFA8-006F-4024-8A51-2BD2392C2688}" presName="sibTrans" presStyleCnt="0"/>
      <dgm:spPr/>
    </dgm:pt>
    <dgm:pt modelId="{BA37556F-DB9E-4EBF-913B-1C7852DBFDBC}" type="pres">
      <dgm:prSet presAssocID="{405EAF61-EFD6-467D-BAA9-7B01B7F832EF}" presName="compositeNode" presStyleCnt="0">
        <dgm:presLayoutVars>
          <dgm:bulletEnabled val="1"/>
        </dgm:presLayoutVars>
      </dgm:prSet>
      <dgm:spPr/>
    </dgm:pt>
    <dgm:pt modelId="{6321A71C-A369-4BB9-8D24-98CA576BC990}" type="pres">
      <dgm:prSet presAssocID="{405EAF61-EFD6-467D-BAA9-7B01B7F832EF}" presName="bgRect" presStyleLbl="node1" presStyleIdx="1" presStyleCnt="3"/>
      <dgm:spPr/>
    </dgm:pt>
    <dgm:pt modelId="{B95FB2DF-FC85-45B8-874A-3EB728273DE1}" type="pres">
      <dgm:prSet presAssocID="{405EAF61-EFD6-467D-BAA9-7B01B7F832EF}" presName="parentNode" presStyleLbl="node1" presStyleIdx="1" presStyleCnt="3">
        <dgm:presLayoutVars>
          <dgm:chMax val="0"/>
          <dgm:bulletEnabled val="1"/>
        </dgm:presLayoutVars>
      </dgm:prSet>
      <dgm:spPr/>
    </dgm:pt>
    <dgm:pt modelId="{EDD4BB27-0F99-40C2-95BE-504CE48ACB68}" type="pres">
      <dgm:prSet presAssocID="{405EAF61-EFD6-467D-BAA9-7B01B7F832EF}" presName="childNode" presStyleLbl="node1" presStyleIdx="1" presStyleCnt="3">
        <dgm:presLayoutVars>
          <dgm:bulletEnabled val="1"/>
        </dgm:presLayoutVars>
      </dgm:prSet>
      <dgm:spPr/>
    </dgm:pt>
    <dgm:pt modelId="{2DB1978C-BF97-4412-95B3-3F6650E36921}" type="pres">
      <dgm:prSet presAssocID="{0455FDEB-2EC5-4D37-BC65-8025AA92F2CD}" presName="hSp" presStyleCnt="0"/>
      <dgm:spPr/>
    </dgm:pt>
    <dgm:pt modelId="{C12B70C8-80DE-405E-B84A-B5E3BB3A9232}" type="pres">
      <dgm:prSet presAssocID="{0455FDEB-2EC5-4D37-BC65-8025AA92F2CD}" presName="vProcSp" presStyleCnt="0"/>
      <dgm:spPr/>
    </dgm:pt>
    <dgm:pt modelId="{5842F412-AE97-4D9D-8C72-8C087DD83053}" type="pres">
      <dgm:prSet presAssocID="{0455FDEB-2EC5-4D37-BC65-8025AA92F2CD}" presName="vSp1" presStyleCnt="0"/>
      <dgm:spPr/>
    </dgm:pt>
    <dgm:pt modelId="{46F703FC-9FA2-4D7E-B4EE-C58435B2B13D}" type="pres">
      <dgm:prSet presAssocID="{0455FDEB-2EC5-4D37-BC65-8025AA92F2CD}" presName="simulatedConn" presStyleLbl="solidFgAcc1" presStyleIdx="1" presStyleCnt="2"/>
      <dgm:spPr/>
    </dgm:pt>
    <dgm:pt modelId="{CEFD42A9-2B41-44C1-86E6-9E75337CC365}" type="pres">
      <dgm:prSet presAssocID="{0455FDEB-2EC5-4D37-BC65-8025AA92F2CD}" presName="vSp2" presStyleCnt="0"/>
      <dgm:spPr/>
    </dgm:pt>
    <dgm:pt modelId="{B0CCD3B0-B920-4031-B8D9-6789CBDDF908}" type="pres">
      <dgm:prSet presAssocID="{0455FDEB-2EC5-4D37-BC65-8025AA92F2CD}" presName="sibTrans" presStyleCnt="0"/>
      <dgm:spPr/>
    </dgm:pt>
    <dgm:pt modelId="{160355E1-B93D-4A56-8988-4006A77F0B29}" type="pres">
      <dgm:prSet presAssocID="{A632B7E3-0FCE-4029-A8C2-92AB5F91E178}" presName="compositeNode" presStyleCnt="0">
        <dgm:presLayoutVars>
          <dgm:bulletEnabled val="1"/>
        </dgm:presLayoutVars>
      </dgm:prSet>
      <dgm:spPr/>
    </dgm:pt>
    <dgm:pt modelId="{D75BD9F9-35E1-4E30-A179-96B3E08BFBE8}" type="pres">
      <dgm:prSet presAssocID="{A632B7E3-0FCE-4029-A8C2-92AB5F91E178}" presName="bgRect" presStyleLbl="node1" presStyleIdx="2" presStyleCnt="3"/>
      <dgm:spPr/>
    </dgm:pt>
    <dgm:pt modelId="{0DE77DB3-239C-43D3-AF77-35C6FAD79FFA}" type="pres">
      <dgm:prSet presAssocID="{A632B7E3-0FCE-4029-A8C2-92AB5F91E178}" presName="parentNode" presStyleLbl="node1" presStyleIdx="2" presStyleCnt="3">
        <dgm:presLayoutVars>
          <dgm:chMax val="0"/>
          <dgm:bulletEnabled val="1"/>
        </dgm:presLayoutVars>
      </dgm:prSet>
      <dgm:spPr/>
    </dgm:pt>
    <dgm:pt modelId="{50ADC39F-D3EC-43AA-8C16-A989F6E9F95F}" type="pres">
      <dgm:prSet presAssocID="{A632B7E3-0FCE-4029-A8C2-92AB5F91E178}" presName="childNode" presStyleLbl="node1" presStyleIdx="2" presStyleCnt="3">
        <dgm:presLayoutVars>
          <dgm:bulletEnabled val="1"/>
        </dgm:presLayoutVars>
      </dgm:prSet>
      <dgm:spPr/>
    </dgm:pt>
  </dgm:ptLst>
  <dgm:cxnLst>
    <dgm:cxn modelId="{9BA56005-093A-4117-A917-9848B032573B}" srcId="{405EAF61-EFD6-467D-BAA9-7B01B7F832EF}" destId="{BE147453-14EE-4D2B-BB62-7FEF6FD71BD1}" srcOrd="0" destOrd="0" parTransId="{92A7412F-00F5-4A8E-B61E-413D86974DED}" sibTransId="{A132FA3A-F138-49AD-AE78-CD32CB44B938}"/>
    <dgm:cxn modelId="{F2570735-8977-D840-9E7C-06554774C85D}" type="presOf" srcId="{E6E9B3CA-B6A3-442F-B7A4-024F02A5E806}" destId="{B19EA05D-5633-498C-99A7-5DDA575F1262}" srcOrd="1" destOrd="0" presId="urn:microsoft.com/office/officeart/2005/8/layout/hProcess7#1"/>
    <dgm:cxn modelId="{A78D2C5B-3BB7-894C-B29D-B4A1AECA82C4}" type="presOf" srcId="{B0135668-4933-432D-8E93-E60D8D73ADEB}" destId="{92D76882-9E84-4C9E-8925-7F303DC67F62}" srcOrd="0" destOrd="0" presId="urn:microsoft.com/office/officeart/2005/8/layout/hProcess7#1"/>
    <dgm:cxn modelId="{6520735D-5B61-4C10-8180-F8E16916FCA1}" srcId="{A632B7E3-0FCE-4029-A8C2-92AB5F91E178}" destId="{C993DEEC-09E4-4BA2-B34C-440DCA3F30D9}" srcOrd="0" destOrd="0" parTransId="{4CB45F1F-4B76-4F41-AC46-17BFD47CA575}" sibTransId="{1C4974AB-E4A6-4F12-A176-ED66A04D9EA5}"/>
    <dgm:cxn modelId="{28437F6B-9427-834D-B977-F9EC5612570E}" type="presOf" srcId="{C993DEEC-09E4-4BA2-B34C-440DCA3F30D9}" destId="{50ADC39F-D3EC-43AA-8C16-A989F6E9F95F}" srcOrd="0" destOrd="0" presId="urn:microsoft.com/office/officeart/2005/8/layout/hProcess7#1"/>
    <dgm:cxn modelId="{A97CE378-2929-443B-BF56-ECDCFAE5774A}" srcId="{2EC5A272-2CCA-44A0-9D3E-EEB11B3CEABC}" destId="{A632B7E3-0FCE-4029-A8C2-92AB5F91E178}" srcOrd="2" destOrd="0" parTransId="{C551E0E5-8FB4-47B9-8455-E1E328C9CC60}" sibTransId="{84FC2502-D4E7-42D8-B21E-A931F98B69F1}"/>
    <dgm:cxn modelId="{7B9CB587-B3E5-2346-B549-4FC236C9D433}" type="presOf" srcId="{A632B7E3-0FCE-4029-A8C2-92AB5F91E178}" destId="{0DE77DB3-239C-43D3-AF77-35C6FAD79FFA}" srcOrd="1" destOrd="0" presId="urn:microsoft.com/office/officeart/2005/8/layout/hProcess7#1"/>
    <dgm:cxn modelId="{5D70B490-809C-464D-A07C-C3A1F517E7F0}" type="presOf" srcId="{2EC5A272-2CCA-44A0-9D3E-EEB11B3CEABC}" destId="{164CCC96-C0C6-4C75-8472-948138178361}" srcOrd="0" destOrd="0" presId="urn:microsoft.com/office/officeart/2005/8/layout/hProcess7#1"/>
    <dgm:cxn modelId="{95E77DA8-FD41-46E5-84EA-EA43B9918A88}" srcId="{E6E9B3CA-B6A3-442F-B7A4-024F02A5E806}" destId="{B0135668-4933-432D-8E93-E60D8D73ADEB}" srcOrd="0" destOrd="0" parTransId="{3ACC18A2-7BD9-459D-B0C5-8A5D9759038A}" sibTransId="{986C462C-5977-4329-9827-4E13BA18EE47}"/>
    <dgm:cxn modelId="{C1613EB6-975D-9644-B611-ADFA17C393DA}" type="presOf" srcId="{E6E9B3CA-B6A3-442F-B7A4-024F02A5E806}" destId="{0F243680-F7A9-4BB0-9785-DEF371F62FBA}" srcOrd="0" destOrd="0" presId="urn:microsoft.com/office/officeart/2005/8/layout/hProcess7#1"/>
    <dgm:cxn modelId="{CC2330CC-FC14-3748-A4CF-BD8D9AC69961}" type="presOf" srcId="{BE147453-14EE-4D2B-BB62-7FEF6FD71BD1}" destId="{EDD4BB27-0F99-40C2-95BE-504CE48ACB68}" srcOrd="0" destOrd="0" presId="urn:microsoft.com/office/officeart/2005/8/layout/hProcess7#1"/>
    <dgm:cxn modelId="{24C68CDD-8C7B-4E66-B5C7-801276A26B70}" srcId="{2EC5A272-2CCA-44A0-9D3E-EEB11B3CEABC}" destId="{E6E9B3CA-B6A3-442F-B7A4-024F02A5E806}" srcOrd="0" destOrd="0" parTransId="{F40DBA73-18B7-45E0-B143-675F19D46CC3}" sibTransId="{5E62BFA8-006F-4024-8A51-2BD2392C2688}"/>
    <dgm:cxn modelId="{EA23F5E7-8556-1F49-9969-19B8F557841B}" type="presOf" srcId="{A632B7E3-0FCE-4029-A8C2-92AB5F91E178}" destId="{D75BD9F9-35E1-4E30-A179-96B3E08BFBE8}" srcOrd="0" destOrd="0" presId="urn:microsoft.com/office/officeart/2005/8/layout/hProcess7#1"/>
    <dgm:cxn modelId="{A7878EEF-E610-7849-A9CF-74B360A6CAD8}" type="presOf" srcId="{405EAF61-EFD6-467D-BAA9-7B01B7F832EF}" destId="{B95FB2DF-FC85-45B8-874A-3EB728273DE1}" srcOrd="1" destOrd="0" presId="urn:microsoft.com/office/officeart/2005/8/layout/hProcess7#1"/>
    <dgm:cxn modelId="{86FD75F3-93C4-9C4D-AE63-C1E9E9F64456}" type="presOf" srcId="{405EAF61-EFD6-467D-BAA9-7B01B7F832EF}" destId="{6321A71C-A369-4BB9-8D24-98CA576BC990}" srcOrd="0" destOrd="0" presId="urn:microsoft.com/office/officeart/2005/8/layout/hProcess7#1"/>
    <dgm:cxn modelId="{4B294AF6-D3B6-4C43-95A8-0AAA08BCD522}" srcId="{2EC5A272-2CCA-44A0-9D3E-EEB11B3CEABC}" destId="{405EAF61-EFD6-467D-BAA9-7B01B7F832EF}" srcOrd="1" destOrd="0" parTransId="{0347B488-2DAE-47EA-95C9-92EBCCE3198D}" sibTransId="{0455FDEB-2EC5-4D37-BC65-8025AA92F2CD}"/>
    <dgm:cxn modelId="{FA82B9D0-F2B4-8949-BF98-D12D33864776}" type="presParOf" srcId="{164CCC96-C0C6-4C75-8472-948138178361}" destId="{7ECF9501-83F4-43C9-825F-AA9278764BF2}" srcOrd="0" destOrd="0" presId="urn:microsoft.com/office/officeart/2005/8/layout/hProcess7#1"/>
    <dgm:cxn modelId="{E38686A1-A21C-8A46-BFA2-6E98317861BE}" type="presParOf" srcId="{7ECF9501-83F4-43C9-825F-AA9278764BF2}" destId="{0F243680-F7A9-4BB0-9785-DEF371F62FBA}" srcOrd="0" destOrd="0" presId="urn:microsoft.com/office/officeart/2005/8/layout/hProcess7#1"/>
    <dgm:cxn modelId="{B17FE262-6B2E-C047-B792-C90CE42C9B78}" type="presParOf" srcId="{7ECF9501-83F4-43C9-825F-AA9278764BF2}" destId="{B19EA05D-5633-498C-99A7-5DDA575F1262}" srcOrd="1" destOrd="0" presId="urn:microsoft.com/office/officeart/2005/8/layout/hProcess7#1"/>
    <dgm:cxn modelId="{6C0F6F7D-C478-8042-B3D1-542572E5E548}" type="presParOf" srcId="{7ECF9501-83F4-43C9-825F-AA9278764BF2}" destId="{92D76882-9E84-4C9E-8925-7F303DC67F62}" srcOrd="2" destOrd="0" presId="urn:microsoft.com/office/officeart/2005/8/layout/hProcess7#1"/>
    <dgm:cxn modelId="{247792C2-B0EB-644D-864C-6E748FA7F07F}" type="presParOf" srcId="{164CCC96-C0C6-4C75-8472-948138178361}" destId="{C3FD089D-A95D-400C-9098-113DFE7DB3D4}" srcOrd="1" destOrd="0" presId="urn:microsoft.com/office/officeart/2005/8/layout/hProcess7#1"/>
    <dgm:cxn modelId="{F36CEACE-3E16-DB4A-B49B-AB48D7536F55}" type="presParOf" srcId="{164CCC96-C0C6-4C75-8472-948138178361}" destId="{5F78650E-DDF0-47C7-98E4-49D7EE193AEF}" srcOrd="2" destOrd="0" presId="urn:microsoft.com/office/officeart/2005/8/layout/hProcess7#1"/>
    <dgm:cxn modelId="{3E48138E-A5D1-BE4D-AA26-5FB57E0F5048}" type="presParOf" srcId="{5F78650E-DDF0-47C7-98E4-49D7EE193AEF}" destId="{08012F38-AD31-43B3-8932-8BDCE8BB6117}" srcOrd="0" destOrd="0" presId="urn:microsoft.com/office/officeart/2005/8/layout/hProcess7#1"/>
    <dgm:cxn modelId="{84E95BFD-3114-6D4F-81A9-A5DA628E730C}" type="presParOf" srcId="{5F78650E-DDF0-47C7-98E4-49D7EE193AEF}" destId="{E16115CF-CC53-4618-A703-A6DD970E1B8D}" srcOrd="1" destOrd="0" presId="urn:microsoft.com/office/officeart/2005/8/layout/hProcess7#1"/>
    <dgm:cxn modelId="{EACB9CB1-48A9-E64D-9878-BD4C7E24054C}" type="presParOf" srcId="{5F78650E-DDF0-47C7-98E4-49D7EE193AEF}" destId="{C28E2E61-0929-41DB-B49F-63A54C3264BB}" srcOrd="2" destOrd="0" presId="urn:microsoft.com/office/officeart/2005/8/layout/hProcess7#1"/>
    <dgm:cxn modelId="{03007568-C5CE-894B-BAA5-9E1038B5F102}" type="presParOf" srcId="{164CCC96-C0C6-4C75-8472-948138178361}" destId="{41A1E908-A5D5-461C-955B-75F26B44B323}" srcOrd="3" destOrd="0" presId="urn:microsoft.com/office/officeart/2005/8/layout/hProcess7#1"/>
    <dgm:cxn modelId="{442D5F4F-5447-FA49-A2A8-099CF99B1FEB}" type="presParOf" srcId="{164CCC96-C0C6-4C75-8472-948138178361}" destId="{BA37556F-DB9E-4EBF-913B-1C7852DBFDBC}" srcOrd="4" destOrd="0" presId="urn:microsoft.com/office/officeart/2005/8/layout/hProcess7#1"/>
    <dgm:cxn modelId="{36A1F91B-5778-294C-B33B-D14F42E125EF}" type="presParOf" srcId="{BA37556F-DB9E-4EBF-913B-1C7852DBFDBC}" destId="{6321A71C-A369-4BB9-8D24-98CA576BC990}" srcOrd="0" destOrd="0" presId="urn:microsoft.com/office/officeart/2005/8/layout/hProcess7#1"/>
    <dgm:cxn modelId="{E526B66A-5CEA-8247-B09F-BC46AC72E9F2}" type="presParOf" srcId="{BA37556F-DB9E-4EBF-913B-1C7852DBFDBC}" destId="{B95FB2DF-FC85-45B8-874A-3EB728273DE1}" srcOrd="1" destOrd="0" presId="urn:microsoft.com/office/officeart/2005/8/layout/hProcess7#1"/>
    <dgm:cxn modelId="{65881CAF-92E8-0F4F-807A-559E7AA2D770}" type="presParOf" srcId="{BA37556F-DB9E-4EBF-913B-1C7852DBFDBC}" destId="{EDD4BB27-0F99-40C2-95BE-504CE48ACB68}" srcOrd="2" destOrd="0" presId="urn:microsoft.com/office/officeart/2005/8/layout/hProcess7#1"/>
    <dgm:cxn modelId="{0C963901-E3EA-614E-B008-3DEA806D74C5}" type="presParOf" srcId="{164CCC96-C0C6-4C75-8472-948138178361}" destId="{2DB1978C-BF97-4412-95B3-3F6650E36921}" srcOrd="5" destOrd="0" presId="urn:microsoft.com/office/officeart/2005/8/layout/hProcess7#1"/>
    <dgm:cxn modelId="{E6F7E0C6-EECD-9C48-8DAB-104F08A14314}" type="presParOf" srcId="{164CCC96-C0C6-4C75-8472-948138178361}" destId="{C12B70C8-80DE-405E-B84A-B5E3BB3A9232}" srcOrd="6" destOrd="0" presId="urn:microsoft.com/office/officeart/2005/8/layout/hProcess7#1"/>
    <dgm:cxn modelId="{006CD930-B416-AB40-9952-01B57BE45B38}" type="presParOf" srcId="{C12B70C8-80DE-405E-B84A-B5E3BB3A9232}" destId="{5842F412-AE97-4D9D-8C72-8C087DD83053}" srcOrd="0" destOrd="0" presId="urn:microsoft.com/office/officeart/2005/8/layout/hProcess7#1"/>
    <dgm:cxn modelId="{A5FFE9DE-60A7-A64E-8FB3-E60C069A9404}" type="presParOf" srcId="{C12B70C8-80DE-405E-B84A-B5E3BB3A9232}" destId="{46F703FC-9FA2-4D7E-B4EE-C58435B2B13D}" srcOrd="1" destOrd="0" presId="urn:microsoft.com/office/officeart/2005/8/layout/hProcess7#1"/>
    <dgm:cxn modelId="{E44D956C-EB41-3F42-8D78-2EFD59AF4A8D}" type="presParOf" srcId="{C12B70C8-80DE-405E-B84A-B5E3BB3A9232}" destId="{CEFD42A9-2B41-44C1-86E6-9E75337CC365}" srcOrd="2" destOrd="0" presId="urn:microsoft.com/office/officeart/2005/8/layout/hProcess7#1"/>
    <dgm:cxn modelId="{D2634C15-75D1-A148-B5B9-7C2130A53302}" type="presParOf" srcId="{164CCC96-C0C6-4C75-8472-948138178361}" destId="{B0CCD3B0-B920-4031-B8D9-6789CBDDF908}" srcOrd="7" destOrd="0" presId="urn:microsoft.com/office/officeart/2005/8/layout/hProcess7#1"/>
    <dgm:cxn modelId="{65365F22-9763-7240-A987-255108A0DB0D}" type="presParOf" srcId="{164CCC96-C0C6-4C75-8472-948138178361}" destId="{160355E1-B93D-4A56-8988-4006A77F0B29}" srcOrd="8" destOrd="0" presId="urn:microsoft.com/office/officeart/2005/8/layout/hProcess7#1"/>
    <dgm:cxn modelId="{18CF9DFF-1ED2-974F-BCAF-2B51A160F3F6}" type="presParOf" srcId="{160355E1-B93D-4A56-8988-4006A77F0B29}" destId="{D75BD9F9-35E1-4E30-A179-96B3E08BFBE8}" srcOrd="0" destOrd="0" presId="urn:microsoft.com/office/officeart/2005/8/layout/hProcess7#1"/>
    <dgm:cxn modelId="{000FC709-D568-5941-BDDB-AD12C3298475}" type="presParOf" srcId="{160355E1-B93D-4A56-8988-4006A77F0B29}" destId="{0DE77DB3-239C-43D3-AF77-35C6FAD79FFA}" srcOrd="1" destOrd="0" presId="urn:microsoft.com/office/officeart/2005/8/layout/hProcess7#1"/>
    <dgm:cxn modelId="{A4691E9A-38EC-BB4C-8F20-8BB3C1A02953}" type="presParOf" srcId="{160355E1-B93D-4A56-8988-4006A77F0B29}" destId="{50ADC39F-D3EC-43AA-8C16-A989F6E9F95F}" srcOrd="2" destOrd="0" presId="urn:microsoft.com/office/officeart/2005/8/layout/hProcess7#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D5D6F3-EE3E-4D77-920B-1377E70CAD9A}" type="doc">
      <dgm:prSet loTypeId="urn:microsoft.com/office/officeart/2005/8/layout/chevron2" loCatId="list" qsTypeId="urn:microsoft.com/office/officeart/2005/8/quickstyle/simple1" qsCatId="simple" csTypeId="urn:microsoft.com/office/officeart/2005/8/colors/colorful1#13" csCatId="colorful" phldr="1"/>
      <dgm:spPr/>
      <dgm:t>
        <a:bodyPr/>
        <a:lstStyle/>
        <a:p>
          <a:endParaRPr lang="en-US"/>
        </a:p>
      </dgm:t>
    </dgm:pt>
    <dgm:pt modelId="{23E41520-A3E2-4949-9228-E31C267E9B6C}">
      <dgm:prSet phldrT="[Text]" phldr="0" custT="0"/>
      <dgm:spPr/>
      <dgm:t>
        <a:bodyPr vert="horz" wrap="square"/>
        <a:p>
          <a:pPr>
            <a:lnSpc>
              <a:spcPct val="100000"/>
            </a:lnSpc>
            <a:spcBef>
              <a:spcPct val="0"/>
            </a:spcBef>
            <a:spcAft>
              <a:spcPct val="35000"/>
            </a:spcAft>
          </a:pPr>
          <a:r>
            <a:rPr lang="en-US"/>
            <a:t>2030</a:t>
          </a:r>
          <a:r>
            <a:rPr lang="en-US"/>
            <a:t/>
          </a:r>
          <a:endParaRPr lang="en-US"/>
        </a:p>
      </dgm:t>
    </dgm:pt>
    <dgm:pt modelId="{F2F75321-9746-4031-B77E-2420A963C7DB}" cxnId="{2C581F3B-C7B8-4242-A971-F010AA96344B}" type="parTrans">
      <dgm:prSet/>
      <dgm:spPr/>
      <dgm:t>
        <a:bodyPr/>
        <a:lstStyle/>
        <a:p>
          <a:endParaRPr lang="en-US"/>
        </a:p>
      </dgm:t>
    </dgm:pt>
    <dgm:pt modelId="{594F134B-210E-4EE5-B0CF-95D01749B8B2}" cxnId="{2C581F3B-C7B8-4242-A971-F010AA96344B}" type="sibTrans">
      <dgm:prSet/>
      <dgm:spPr/>
      <dgm:t>
        <a:bodyPr/>
        <a:lstStyle/>
        <a:p>
          <a:endParaRPr lang="en-US"/>
        </a:p>
      </dgm:t>
    </dgm:pt>
    <dgm:pt modelId="{F8C800EF-E835-4392-98E9-EF8872806E0D}">
      <dgm:prSet phldrT="[Text]" phldr="0" custT="0"/>
      <dgm:spPr/>
      <dgm:t>
        <a:bodyPr vert="horz" wrap="square"/>
        <a:p>
          <a:pPr>
            <a:lnSpc>
              <a:spcPct val="100000"/>
            </a:lnSpc>
            <a:spcBef>
              <a:spcPct val="0"/>
            </a:spcBef>
            <a:spcAft>
              <a:spcPct val="15000"/>
            </a:spcAft>
          </a:pPr>
          <a:r>
            <a:rPr lang="en-US" altLang="en-US" dirty="0"/>
            <a:t>age 20 years (adult minor)</a:t>
          </a:r>
          <a:endParaRPr lang="en-US" altLang="en-US" dirty="0"/>
        </a:p>
      </dgm:t>
    </dgm:pt>
    <dgm:pt modelId="{96EBA56C-AA27-473C-B389-4C1084C226CB}" cxnId="{AD68B584-B115-4A7A-AF2C-C21A24C871F5}" type="parTrans">
      <dgm:prSet/>
      <dgm:spPr/>
      <dgm:t>
        <a:bodyPr/>
        <a:lstStyle/>
        <a:p>
          <a:endParaRPr lang="en-US"/>
        </a:p>
      </dgm:t>
    </dgm:pt>
    <dgm:pt modelId="{81A936C7-0B04-4764-A292-FB01A8DB9F52}" cxnId="{AD68B584-B115-4A7A-AF2C-C21A24C871F5}" type="sibTrans">
      <dgm:prSet/>
      <dgm:spPr/>
      <dgm:t>
        <a:bodyPr/>
        <a:lstStyle/>
        <a:p>
          <a:endParaRPr lang="en-US"/>
        </a:p>
      </dgm:t>
    </dgm:pt>
    <dgm:pt modelId="{C657A061-4599-414B-9736-0E6B932CC73B}">
      <dgm:prSet phldr="0" custT="0"/>
      <dgm:spPr/>
      <dgm:t>
        <a:bodyPr vert="horz" wrap="square"/>
        <a:p>
          <a:pPr>
            <a:lnSpc>
              <a:spcPct val="100000"/>
            </a:lnSpc>
            <a:spcBef>
              <a:spcPct val="0"/>
            </a:spcBef>
            <a:spcAft>
              <a:spcPct val="15000"/>
            </a:spcAft>
          </a:pPr>
          <a:r>
            <a:rPr lang="en-US" altLang="en-US" dirty="0"/>
            <a:t>Full criminal liability</a:t>
          </a:r>
          <a:r>
            <a:rPr lang="en-US" altLang="en-US" dirty="0"/>
            <a:t/>
          </a:r>
          <a:endParaRPr lang="en-US" altLang="en-US" dirty="0"/>
        </a:p>
      </dgm:t>
    </dgm:pt>
    <dgm:pt modelId="{94E86BD7-88FA-4C07-8112-C7949C3F47CE}" cxnId="{E679E12B-1D5F-495B-BADE-B72E61CF462A}" type="parTrans">
      <dgm:prSet/>
      <dgm:spPr/>
    </dgm:pt>
    <dgm:pt modelId="{5CAF8F55-8274-448C-969E-EA1F4CE58F38}" cxnId="{E679E12B-1D5F-495B-BADE-B72E61CF462A}" type="sibTrans">
      <dgm:prSet/>
      <dgm:spPr/>
    </dgm:pt>
    <dgm:pt modelId="{114A54A6-9E7D-40DA-9C42-D0312B62A2FD}">
      <dgm:prSet phldrT="[Text]" phldr="0" custT="0"/>
      <dgm:spPr/>
      <dgm:t>
        <a:bodyPr vert="horz" wrap="square"/>
        <a:p>
          <a:pPr>
            <a:lnSpc>
              <a:spcPct val="100000"/>
            </a:lnSpc>
            <a:spcBef>
              <a:spcPct val="0"/>
            </a:spcBef>
            <a:spcAft>
              <a:spcPct val="35000"/>
            </a:spcAft>
          </a:pPr>
          <a:r>
            <a:rPr lang="en-US" dirty="0"/>
            <a:t>2031</a:t>
          </a:r>
          <a:r>
            <a:rPr/>
            <a:t/>
          </a:r>
          <a:endParaRPr/>
        </a:p>
      </dgm:t>
    </dgm:pt>
    <dgm:pt modelId="{2BBBEA29-3E08-4BD0-8337-81DC615B579F}" cxnId="{6D1B75D9-64D0-40AF-BF8E-878F4B4825C6}" type="parTrans">
      <dgm:prSet/>
      <dgm:spPr/>
      <dgm:t>
        <a:bodyPr/>
        <a:lstStyle/>
        <a:p>
          <a:endParaRPr lang="en-US"/>
        </a:p>
      </dgm:t>
    </dgm:pt>
    <dgm:pt modelId="{41EF8DE6-6C7D-4BC6-8E0B-36E3825DB889}" cxnId="{6D1B75D9-64D0-40AF-BF8E-878F4B4825C6}" type="sibTrans">
      <dgm:prSet/>
      <dgm:spPr/>
      <dgm:t>
        <a:bodyPr/>
        <a:lstStyle/>
        <a:p>
          <a:endParaRPr lang="en-US"/>
        </a:p>
      </dgm:t>
    </dgm:pt>
    <dgm:pt modelId="{998F6107-F3D6-4272-8F5E-D4E7EDC5A0E1}">
      <dgm:prSet phldrT="[Text]" phldr="0" custT="0"/>
      <dgm:spPr/>
      <dgm:t>
        <a:bodyPr vert="horz" wrap="square"/>
        <a:p>
          <a:pPr>
            <a:lnSpc>
              <a:spcPct val="100000"/>
            </a:lnSpc>
            <a:spcBef>
              <a:spcPct val="0"/>
            </a:spcBef>
            <a:spcAft>
              <a:spcPct val="15000"/>
            </a:spcAft>
          </a:pPr>
          <a:r>
            <a:rPr lang="en-US" altLang="en-US" dirty="0"/>
            <a:t>age 21 years (adult)</a:t>
          </a:r>
          <a:endParaRPr lang="en-US" altLang="en-US" dirty="0"/>
        </a:p>
      </dgm:t>
    </dgm:pt>
    <dgm:pt modelId="{B894DA9D-57E6-4C47-B1CB-1BB4623C0A65}" cxnId="{0950BB0E-55D9-46D2-86CF-AFB305B94E4B}" type="parTrans">
      <dgm:prSet/>
      <dgm:spPr/>
      <dgm:t>
        <a:bodyPr/>
        <a:lstStyle/>
        <a:p>
          <a:endParaRPr lang="en-US"/>
        </a:p>
      </dgm:t>
    </dgm:pt>
    <dgm:pt modelId="{76BFD24D-503C-483B-A256-CA48793D037B}" cxnId="{0950BB0E-55D9-46D2-86CF-AFB305B94E4B}" type="sibTrans">
      <dgm:prSet/>
      <dgm:spPr/>
      <dgm:t>
        <a:bodyPr/>
        <a:lstStyle/>
        <a:p>
          <a:endParaRPr lang="en-US"/>
        </a:p>
      </dgm:t>
    </dgm:pt>
    <dgm:pt modelId="{DCC0A37A-6AC7-4A3F-856C-70C7D25AD7D8}">
      <dgm:prSet phldr="0" custT="0"/>
      <dgm:spPr/>
      <dgm:t>
        <a:bodyPr vert="horz" wrap="square"/>
        <a:p>
          <a:pPr>
            <a:lnSpc>
              <a:spcPct val="100000"/>
            </a:lnSpc>
            <a:spcBef>
              <a:spcPct val="0"/>
            </a:spcBef>
            <a:spcAft>
              <a:spcPct val="15000"/>
            </a:spcAft>
          </a:pPr>
          <a:r>
            <a:rPr lang="en-US" altLang="en-US" dirty="0"/>
            <a:t>Full criminal responsibility</a:t>
          </a:r>
          <a:r>
            <a:rPr lang="en-US" altLang="en-US" dirty="0"/>
            <a:t/>
          </a:r>
          <a:endParaRPr lang="en-US" altLang="en-US" dirty="0"/>
        </a:p>
      </dgm:t>
    </dgm:pt>
    <dgm:pt modelId="{96845374-A8BE-4615-B1A0-7EEE703CCA8E}" cxnId="{21F37806-7D0D-43E2-AA22-18F5E6E27FCA}" type="parTrans">
      <dgm:prSet/>
      <dgm:spPr/>
    </dgm:pt>
    <dgm:pt modelId="{AFA4C647-1551-455E-8DE5-A147C8FE705B}" cxnId="{21F37806-7D0D-43E2-AA22-18F5E6E27FCA}" type="sibTrans">
      <dgm:prSet/>
      <dgm:spPr/>
    </dgm:pt>
    <dgm:pt modelId="{CA89BE16-DA0B-4D9A-A5BA-7EBAA4CE9A9F}">
      <dgm:prSet phldrT="[Text]" phldr="0" custT="0"/>
      <dgm:spPr/>
      <dgm:t>
        <a:bodyPr vert="horz" wrap="square"/>
        <a:p>
          <a:pPr>
            <a:lnSpc>
              <a:spcPct val="100000"/>
            </a:lnSpc>
            <a:spcBef>
              <a:spcPct val="0"/>
            </a:spcBef>
            <a:spcAft>
              <a:spcPct val="35000"/>
            </a:spcAft>
          </a:pPr>
          <a:r>
            <a:rPr lang="en-US" dirty="0"/>
            <a:t>2032</a:t>
          </a:r>
          <a:r>
            <a:rPr/>
            <a:t/>
          </a:r>
          <a:endParaRPr/>
        </a:p>
      </dgm:t>
    </dgm:pt>
    <dgm:pt modelId="{FF66A81D-7106-4273-BE8D-75905408E346}" cxnId="{65DF52BF-A428-4088-BF65-7037812698A5}" type="parTrans">
      <dgm:prSet/>
      <dgm:spPr/>
      <dgm:t>
        <a:bodyPr/>
        <a:lstStyle/>
        <a:p>
          <a:endParaRPr lang="en-US"/>
        </a:p>
      </dgm:t>
    </dgm:pt>
    <dgm:pt modelId="{D0F44A74-F194-4490-997A-1CA27F73EE76}" cxnId="{65DF52BF-A428-4088-BF65-7037812698A5}" type="sibTrans">
      <dgm:prSet/>
      <dgm:spPr/>
      <dgm:t>
        <a:bodyPr/>
        <a:lstStyle/>
        <a:p>
          <a:endParaRPr lang="en-US"/>
        </a:p>
      </dgm:t>
    </dgm:pt>
    <dgm:pt modelId="{8D35680B-6F7A-4C3D-9BFB-4312BB7DB3ED}">
      <dgm:prSet phldrT="[Text]" phldr="0" custT="0"/>
      <dgm:spPr/>
      <dgm:t>
        <a:bodyPr vert="horz" wrap="square"/>
        <a:p>
          <a:pPr>
            <a:lnSpc>
              <a:spcPct val="100000"/>
            </a:lnSpc>
            <a:spcBef>
              <a:spcPct val="0"/>
            </a:spcBef>
            <a:spcAft>
              <a:spcPct val="15000"/>
            </a:spcAft>
          </a:pPr>
          <a:r>
            <a:rPr lang="en-US" dirty="0" err="1">
              <a:sym typeface="+mn-ea"/>
            </a:rPr>
            <a:t>age </a:t>
          </a:r>
          <a:r>
            <a:rPr lang="en-US" dirty="0"/>
            <a:t>22 years</a:t>
          </a:r>
          <a:endParaRPr lang="en-US" dirty="0"/>
        </a:p>
      </dgm:t>
    </dgm:pt>
    <dgm:pt modelId="{7795F264-1856-4AB1-987B-678319F83FA3}" cxnId="{90C507DD-1AEB-4866-940C-91C93989CF9C}" type="parTrans">
      <dgm:prSet/>
      <dgm:spPr/>
      <dgm:t>
        <a:bodyPr/>
        <a:lstStyle/>
        <a:p>
          <a:endParaRPr lang="en-US"/>
        </a:p>
      </dgm:t>
    </dgm:pt>
    <dgm:pt modelId="{B6E3D23A-007C-4A1C-9398-FD6260BB314D}" cxnId="{90C507DD-1AEB-4866-940C-91C93989CF9C}" type="sibTrans">
      <dgm:prSet/>
      <dgm:spPr/>
      <dgm:t>
        <a:bodyPr/>
        <a:lstStyle/>
        <a:p>
          <a:endParaRPr lang="en-US"/>
        </a:p>
      </dgm:t>
    </dgm:pt>
    <dgm:pt modelId="{624E4D12-F933-419A-9817-B4E148E24B5A}">
      <dgm:prSet phldr="0" custT="0"/>
      <dgm:spPr/>
      <dgm:t>
        <a:bodyPr vert="horz" wrap="square"/>
        <a:p>
          <a:pPr>
            <a:lnSpc>
              <a:spcPct val="100000"/>
            </a:lnSpc>
            <a:spcBef>
              <a:spcPct val="0"/>
            </a:spcBef>
            <a:spcAft>
              <a:spcPct val="35000"/>
            </a:spcAft>
          </a:pPr>
          <a:r>
            <a:rPr lang="en-US"/>
            <a:t>2033</a:t>
          </a:r>
          <a:r>
            <a:rPr lang="en-US"/>
            <a:t/>
          </a:r>
          <a:endParaRPr lang="en-US"/>
        </a:p>
      </dgm:t>
    </dgm:pt>
    <dgm:pt modelId="{0200E3FA-5137-40A1-A974-D5DC5F1242CA}" cxnId="{59AA4515-4253-4550-9FD3-DD8D00A7A1E5}" type="parTrans">
      <dgm:prSet/>
      <dgm:spPr/>
      <dgm:t>
        <a:bodyPr/>
        <a:lstStyle/>
        <a:p>
          <a:endParaRPr lang="en-US"/>
        </a:p>
      </dgm:t>
    </dgm:pt>
    <dgm:pt modelId="{80AAD121-D920-4151-9981-453F39E88D0D}" cxnId="{59AA4515-4253-4550-9FD3-DD8D00A7A1E5}" type="sibTrans">
      <dgm:prSet/>
      <dgm:spPr/>
      <dgm:t>
        <a:bodyPr/>
        <a:lstStyle/>
        <a:p>
          <a:endParaRPr lang="en-US"/>
        </a:p>
      </dgm:t>
    </dgm:pt>
    <dgm:pt modelId="{746D860D-F257-411C-8E61-88A644C0E58C}">
      <dgm:prSet phldr="0" custT="0"/>
      <dgm:spPr/>
      <dgm:t>
        <a:bodyPr vert="horz" wrap="square"/>
        <a:p>
          <a:pPr>
            <a:lnSpc>
              <a:spcPct val="100000"/>
            </a:lnSpc>
            <a:spcBef>
              <a:spcPct val="0"/>
            </a:spcBef>
            <a:spcAft>
              <a:spcPct val="15000"/>
            </a:spcAft>
          </a:pPr>
          <a:r>
            <a:rPr lang="en-US" dirty="0" err="1">
              <a:sym typeface="+mn-ea"/>
            </a:rPr>
            <a:t>age </a:t>
          </a:r>
          <a:r>
            <a:rPr lang="en-US" dirty="0"/>
            <a:t>23/24 years</a:t>
          </a:r>
          <a:endParaRPr lang="en-US" dirty="0"/>
        </a:p>
      </dgm:t>
    </dgm:pt>
    <dgm:pt modelId="{ADF31773-BED3-46A1-989A-703C4229A188}" cxnId="{B73E5932-A676-453A-BAA7-CCDFEE7D023D}" type="parTrans">
      <dgm:prSet/>
      <dgm:spPr/>
      <dgm:t>
        <a:bodyPr/>
        <a:lstStyle/>
        <a:p>
          <a:endParaRPr lang="en-US"/>
        </a:p>
      </dgm:t>
    </dgm:pt>
    <dgm:pt modelId="{82B539A6-D63A-42CA-86A8-8A26B81C3575}" cxnId="{B73E5932-A676-453A-BAA7-CCDFEE7D023D}" type="sibTrans">
      <dgm:prSet/>
      <dgm:spPr/>
      <dgm:t>
        <a:bodyPr/>
        <a:lstStyle/>
        <a:p>
          <a:endParaRPr lang="en-US"/>
        </a:p>
      </dgm:t>
    </dgm:pt>
    <dgm:pt modelId="{B92360AF-D603-47DB-82E4-A778E3E634DA}" type="pres">
      <dgm:prSet presAssocID="{59D5D6F3-EE3E-4D77-920B-1377E70CAD9A}" presName="linearFlow" presStyleCnt="0">
        <dgm:presLayoutVars>
          <dgm:dir/>
          <dgm:animLvl val="lvl"/>
          <dgm:resizeHandles val="exact"/>
        </dgm:presLayoutVars>
      </dgm:prSet>
      <dgm:spPr/>
    </dgm:pt>
    <dgm:pt modelId="{9BF888E4-6679-4D68-BBEE-A74D9E0DBFF9}" type="pres">
      <dgm:prSet presAssocID="{23E41520-A3E2-4949-9228-E31C267E9B6C}" presName="composite" presStyleCnt="0"/>
      <dgm:spPr/>
    </dgm:pt>
    <dgm:pt modelId="{E604AF30-C369-4642-AEFF-BCF8F2025394}" type="pres">
      <dgm:prSet presAssocID="{23E41520-A3E2-4949-9228-E31C267E9B6C}" presName="parentText" presStyleLbl="alignNode1" presStyleIdx="0" presStyleCnt="4">
        <dgm:presLayoutVars>
          <dgm:chMax val="1"/>
          <dgm:bulletEnabled val="1"/>
        </dgm:presLayoutVars>
      </dgm:prSet>
      <dgm:spPr/>
    </dgm:pt>
    <dgm:pt modelId="{2666073E-1445-4DE6-A12C-7324E83FBE76}" type="pres">
      <dgm:prSet presAssocID="{23E41520-A3E2-4949-9228-E31C267E9B6C}" presName="descendantText" presStyleLbl="alignAcc1" presStyleIdx="0" presStyleCnt="4">
        <dgm:presLayoutVars>
          <dgm:bulletEnabled val="1"/>
        </dgm:presLayoutVars>
      </dgm:prSet>
      <dgm:spPr/>
    </dgm:pt>
    <dgm:pt modelId="{505EBBF8-2184-443F-B082-CF6857C6B5B6}" type="pres">
      <dgm:prSet presAssocID="{594F134B-210E-4EE5-B0CF-95D01749B8B2}" presName="sp" presStyleCnt="0"/>
      <dgm:spPr/>
    </dgm:pt>
    <dgm:pt modelId="{3C97220B-D57B-4A85-8856-9E3C3F8DD9D9}" type="pres">
      <dgm:prSet presAssocID="{114A54A6-9E7D-40DA-9C42-D0312B62A2FD}" presName="composite" presStyleCnt="0"/>
      <dgm:spPr/>
    </dgm:pt>
    <dgm:pt modelId="{705B1509-816C-46FF-9FC6-6B1EE4DAA801}" type="pres">
      <dgm:prSet presAssocID="{114A54A6-9E7D-40DA-9C42-D0312B62A2FD}" presName="parentText" presStyleLbl="alignNode1" presStyleIdx="1" presStyleCnt="4">
        <dgm:presLayoutVars>
          <dgm:chMax val="1"/>
          <dgm:bulletEnabled val="1"/>
        </dgm:presLayoutVars>
      </dgm:prSet>
      <dgm:spPr/>
    </dgm:pt>
    <dgm:pt modelId="{43D1D26F-5BDE-4277-9D1A-5FFE6DA2D4CE}" type="pres">
      <dgm:prSet presAssocID="{114A54A6-9E7D-40DA-9C42-D0312B62A2FD}" presName="descendantText" presStyleLbl="alignAcc1" presStyleIdx="1" presStyleCnt="4">
        <dgm:presLayoutVars>
          <dgm:bulletEnabled val="1"/>
        </dgm:presLayoutVars>
      </dgm:prSet>
      <dgm:spPr/>
    </dgm:pt>
    <dgm:pt modelId="{362F2CCD-C590-4AB8-A3F7-8A114C96097C}" type="pres">
      <dgm:prSet presAssocID="{41EF8DE6-6C7D-4BC6-8E0B-36E3825DB889}" presName="sp" presStyleCnt="0"/>
      <dgm:spPr/>
    </dgm:pt>
    <dgm:pt modelId="{A176355B-4726-43CE-8AAF-AA241CF76C2F}" type="pres">
      <dgm:prSet presAssocID="{CA89BE16-DA0B-4D9A-A5BA-7EBAA4CE9A9F}" presName="composite" presStyleCnt="0"/>
      <dgm:spPr/>
    </dgm:pt>
    <dgm:pt modelId="{9E302700-AEAD-47CF-A089-B45EBF11D710}" type="pres">
      <dgm:prSet presAssocID="{CA89BE16-DA0B-4D9A-A5BA-7EBAA4CE9A9F}" presName="parentText" presStyleLbl="alignNode1" presStyleIdx="2" presStyleCnt="4">
        <dgm:presLayoutVars>
          <dgm:chMax val="1"/>
          <dgm:bulletEnabled val="1"/>
        </dgm:presLayoutVars>
      </dgm:prSet>
      <dgm:spPr/>
    </dgm:pt>
    <dgm:pt modelId="{7EBF6654-A0EB-4845-9C99-77740773B1FC}" type="pres">
      <dgm:prSet presAssocID="{CA89BE16-DA0B-4D9A-A5BA-7EBAA4CE9A9F}" presName="descendantText" presStyleLbl="alignAcc1" presStyleIdx="2" presStyleCnt="4">
        <dgm:presLayoutVars>
          <dgm:bulletEnabled val="1"/>
        </dgm:presLayoutVars>
      </dgm:prSet>
      <dgm:spPr/>
    </dgm:pt>
    <dgm:pt modelId="{D3AC624C-7FDF-4EFC-A338-86E5FAC5CCAF}" type="pres">
      <dgm:prSet presAssocID="{D0F44A74-F194-4490-997A-1CA27F73EE76}" presName="sp" presStyleCnt="0"/>
      <dgm:spPr/>
    </dgm:pt>
    <dgm:pt modelId="{E8BBE7EA-D48B-492A-9D99-1EC70350E600}" type="pres">
      <dgm:prSet presAssocID="{624E4D12-F933-419A-9817-B4E148E24B5A}" presName="composite" presStyleCnt="0"/>
      <dgm:spPr/>
    </dgm:pt>
    <dgm:pt modelId="{860C613C-263A-4282-BF9E-BDA9E4D5669F}" type="pres">
      <dgm:prSet presAssocID="{624E4D12-F933-419A-9817-B4E148E24B5A}" presName="parentText" presStyleLbl="alignNode1" presStyleIdx="3" presStyleCnt="4">
        <dgm:presLayoutVars>
          <dgm:chMax val="1"/>
          <dgm:bulletEnabled val="1"/>
        </dgm:presLayoutVars>
      </dgm:prSet>
      <dgm:spPr/>
    </dgm:pt>
    <dgm:pt modelId="{79A8208A-CBEA-487B-9A14-2776BA9888CD}" type="pres">
      <dgm:prSet presAssocID="{624E4D12-F933-419A-9817-B4E148E24B5A}" presName="descendantText" presStyleLbl="alignAcc1" presStyleIdx="3" presStyleCnt="4">
        <dgm:presLayoutVars>
          <dgm:bulletEnabled val="1"/>
        </dgm:presLayoutVars>
      </dgm:prSet>
      <dgm:spPr/>
    </dgm:pt>
  </dgm:ptLst>
  <dgm:cxnLst>
    <dgm:cxn modelId="{2C581F3B-C7B8-4242-A971-F010AA96344B}" srcId="{59D5D6F3-EE3E-4D77-920B-1377E70CAD9A}" destId="{23E41520-A3E2-4949-9228-E31C267E9B6C}" srcOrd="0" destOrd="0" parTransId="{F2F75321-9746-4031-B77E-2420A963C7DB}" sibTransId="{594F134B-210E-4EE5-B0CF-95D01749B8B2}"/>
    <dgm:cxn modelId="{AD68B584-B115-4A7A-AF2C-C21A24C871F5}" srcId="{23E41520-A3E2-4949-9228-E31C267E9B6C}" destId="{F8C800EF-E835-4392-98E9-EF8872806E0D}" srcOrd="0" destOrd="0" parTransId="{96EBA56C-AA27-473C-B389-4C1084C226CB}" sibTransId="{81A936C7-0B04-4764-A292-FB01A8DB9F52}"/>
    <dgm:cxn modelId="{E679E12B-1D5F-495B-BADE-B72E61CF462A}" srcId="{23E41520-A3E2-4949-9228-E31C267E9B6C}" destId="{C657A061-4599-414B-9736-0E6B932CC73B}" srcOrd="1" destOrd="0" parTransId="{94E86BD7-88FA-4C07-8112-C7949C3F47CE}" sibTransId="{5CAF8F55-8274-448C-969E-EA1F4CE58F38}"/>
    <dgm:cxn modelId="{6D1B75D9-64D0-40AF-BF8E-878F4B4825C6}" srcId="{59D5D6F3-EE3E-4D77-920B-1377E70CAD9A}" destId="{114A54A6-9E7D-40DA-9C42-D0312B62A2FD}" srcOrd="1" destOrd="0" parTransId="{2BBBEA29-3E08-4BD0-8337-81DC615B579F}" sibTransId="{41EF8DE6-6C7D-4BC6-8E0B-36E3825DB889}"/>
    <dgm:cxn modelId="{0950BB0E-55D9-46D2-86CF-AFB305B94E4B}" srcId="{114A54A6-9E7D-40DA-9C42-D0312B62A2FD}" destId="{998F6107-F3D6-4272-8F5E-D4E7EDC5A0E1}" srcOrd="0" destOrd="1" parTransId="{B894DA9D-57E6-4C47-B1CB-1BB4623C0A65}" sibTransId="{76BFD24D-503C-483B-A256-CA48793D037B}"/>
    <dgm:cxn modelId="{21F37806-7D0D-43E2-AA22-18F5E6E27FCA}" srcId="{114A54A6-9E7D-40DA-9C42-D0312B62A2FD}" destId="{DCC0A37A-6AC7-4A3F-856C-70C7D25AD7D8}" srcOrd="1" destOrd="1" parTransId="{96845374-A8BE-4615-B1A0-7EEE703CCA8E}" sibTransId="{AFA4C647-1551-455E-8DE5-A147C8FE705B}"/>
    <dgm:cxn modelId="{65DF52BF-A428-4088-BF65-7037812698A5}" srcId="{59D5D6F3-EE3E-4D77-920B-1377E70CAD9A}" destId="{CA89BE16-DA0B-4D9A-A5BA-7EBAA4CE9A9F}" srcOrd="2" destOrd="0" parTransId="{FF66A81D-7106-4273-BE8D-75905408E346}" sibTransId="{D0F44A74-F194-4490-997A-1CA27F73EE76}"/>
    <dgm:cxn modelId="{90C507DD-1AEB-4866-940C-91C93989CF9C}" srcId="{CA89BE16-DA0B-4D9A-A5BA-7EBAA4CE9A9F}" destId="{8D35680B-6F7A-4C3D-9BFB-4312BB7DB3ED}" srcOrd="0" destOrd="2" parTransId="{7795F264-1856-4AB1-987B-678319F83FA3}" sibTransId="{B6E3D23A-007C-4A1C-9398-FD6260BB314D}"/>
    <dgm:cxn modelId="{59AA4515-4253-4550-9FD3-DD8D00A7A1E5}" srcId="{59D5D6F3-EE3E-4D77-920B-1377E70CAD9A}" destId="{624E4D12-F933-419A-9817-B4E148E24B5A}" srcOrd="3" destOrd="0" parTransId="{0200E3FA-5137-40A1-A974-D5DC5F1242CA}" sibTransId="{80AAD121-D920-4151-9981-453F39E88D0D}"/>
    <dgm:cxn modelId="{B73E5932-A676-453A-BAA7-CCDFEE7D023D}" srcId="{624E4D12-F933-419A-9817-B4E148E24B5A}" destId="{746D860D-F257-411C-8E61-88A644C0E58C}" srcOrd="0" destOrd="3" parTransId="{ADF31773-BED3-46A1-989A-703C4229A188}" sibTransId="{82B539A6-D63A-42CA-86A8-8A26B81C3575}"/>
    <dgm:cxn modelId="{5F4FD463-C550-4B61-8291-0C546FCAE543}" type="presOf" srcId="{59D5D6F3-EE3E-4D77-920B-1377E70CAD9A}" destId="{B92360AF-D603-47DB-82E4-A778E3E634DA}" srcOrd="0" destOrd="0" presId="urn:microsoft.com/office/officeart/2005/8/layout/chevron2"/>
    <dgm:cxn modelId="{3D06B5FA-80E6-47DF-A15D-A91A4FEFCE60}" type="presParOf" srcId="{B92360AF-D603-47DB-82E4-A778E3E634DA}" destId="{9BF888E4-6679-4D68-BBEE-A74D9E0DBFF9}" srcOrd="0" destOrd="0" presId="urn:microsoft.com/office/officeart/2005/8/layout/chevron2"/>
    <dgm:cxn modelId="{B2A203DF-D2E5-45F4-A712-CBF74DB2E3DF}" type="presParOf" srcId="{9BF888E4-6679-4D68-BBEE-A74D9E0DBFF9}" destId="{E604AF30-C369-4642-AEFF-BCF8F2025394}" srcOrd="0" destOrd="0" presId="urn:microsoft.com/office/officeart/2005/8/layout/chevron2"/>
    <dgm:cxn modelId="{5B7CD0E9-F068-462A-B33A-FE77BCDDDE1F}" type="presOf" srcId="{23E41520-A3E2-4949-9228-E31C267E9B6C}" destId="{E604AF30-C369-4642-AEFF-BCF8F2025394}" srcOrd="0" destOrd="0" presId="urn:microsoft.com/office/officeart/2005/8/layout/chevron2"/>
    <dgm:cxn modelId="{7A958186-E321-4BFC-A37D-22BE39725DCB}" type="presParOf" srcId="{9BF888E4-6679-4D68-BBEE-A74D9E0DBFF9}" destId="{2666073E-1445-4DE6-A12C-7324E83FBE76}" srcOrd="1" destOrd="0" presId="urn:microsoft.com/office/officeart/2005/8/layout/chevron2"/>
    <dgm:cxn modelId="{F138223B-D0BF-4596-B88A-D9853826F1B8}" type="presOf" srcId="{F8C800EF-E835-4392-98E9-EF8872806E0D}" destId="{2666073E-1445-4DE6-A12C-7324E83FBE76}" srcOrd="0" destOrd="0" presId="urn:microsoft.com/office/officeart/2005/8/layout/chevron2"/>
    <dgm:cxn modelId="{1C5A51DA-6097-40D9-9834-BBCD6989E64C}" type="presOf" srcId="{C657A061-4599-414B-9736-0E6B932CC73B}" destId="{2666073E-1445-4DE6-A12C-7324E83FBE76}" srcOrd="0" destOrd="1" presId="urn:microsoft.com/office/officeart/2005/8/layout/chevron2"/>
    <dgm:cxn modelId="{9B6B4CD9-3E15-4C71-8B7B-2612BA3D37BF}" type="presParOf" srcId="{B92360AF-D603-47DB-82E4-A778E3E634DA}" destId="{505EBBF8-2184-443F-B082-CF6857C6B5B6}" srcOrd="1" destOrd="0" presId="urn:microsoft.com/office/officeart/2005/8/layout/chevron2"/>
    <dgm:cxn modelId="{E06C356F-3BAD-4125-8483-5D525D68374B}" type="presOf" srcId="{594F134B-210E-4EE5-B0CF-95D01749B8B2}" destId="{505EBBF8-2184-443F-B082-CF6857C6B5B6}" srcOrd="0" destOrd="0" presId="urn:microsoft.com/office/officeart/2005/8/layout/chevron2"/>
    <dgm:cxn modelId="{A2208941-3CFA-40D2-B48E-E4E59F424820}" type="presParOf" srcId="{B92360AF-D603-47DB-82E4-A778E3E634DA}" destId="{3C97220B-D57B-4A85-8856-9E3C3F8DD9D9}" srcOrd="2" destOrd="0" presId="urn:microsoft.com/office/officeart/2005/8/layout/chevron2"/>
    <dgm:cxn modelId="{8D966B98-6FA3-4494-880B-10967BDF7D3F}" type="presParOf" srcId="{3C97220B-D57B-4A85-8856-9E3C3F8DD9D9}" destId="{705B1509-816C-46FF-9FC6-6B1EE4DAA801}" srcOrd="0" destOrd="2" presId="urn:microsoft.com/office/officeart/2005/8/layout/chevron2"/>
    <dgm:cxn modelId="{DC2E6BCC-1CA1-4512-9686-D104064CF332}" type="presOf" srcId="{114A54A6-9E7D-40DA-9C42-D0312B62A2FD}" destId="{705B1509-816C-46FF-9FC6-6B1EE4DAA801}" srcOrd="0" destOrd="0" presId="urn:microsoft.com/office/officeart/2005/8/layout/chevron2"/>
    <dgm:cxn modelId="{288716DB-58B0-4DE0-9EF5-BB0217C49183}" type="presParOf" srcId="{3C97220B-D57B-4A85-8856-9E3C3F8DD9D9}" destId="{43D1D26F-5BDE-4277-9D1A-5FFE6DA2D4CE}" srcOrd="1" destOrd="2" presId="urn:microsoft.com/office/officeart/2005/8/layout/chevron2"/>
    <dgm:cxn modelId="{3717B0B7-15FD-4872-8379-46170561ED93}" type="presOf" srcId="{998F6107-F3D6-4272-8F5E-D4E7EDC5A0E1}" destId="{43D1D26F-5BDE-4277-9D1A-5FFE6DA2D4CE}" srcOrd="0" destOrd="0" presId="urn:microsoft.com/office/officeart/2005/8/layout/chevron2"/>
    <dgm:cxn modelId="{DA0F3EBA-075D-4DFC-8F6C-42439D2A9B3A}" type="presOf" srcId="{DCC0A37A-6AC7-4A3F-856C-70C7D25AD7D8}" destId="{43D1D26F-5BDE-4277-9D1A-5FFE6DA2D4CE}" srcOrd="0" destOrd="1" presId="urn:microsoft.com/office/officeart/2005/8/layout/chevron2"/>
    <dgm:cxn modelId="{70708E7C-B722-4296-8E81-85AE95D8355B}" type="presParOf" srcId="{B92360AF-D603-47DB-82E4-A778E3E634DA}" destId="{362F2CCD-C590-4AB8-A3F7-8A114C96097C}" srcOrd="3" destOrd="0" presId="urn:microsoft.com/office/officeart/2005/8/layout/chevron2"/>
    <dgm:cxn modelId="{DE1E78B1-E494-4E33-B967-93A42A2ECB2E}" type="presOf" srcId="{41EF8DE6-6C7D-4BC6-8E0B-36E3825DB889}" destId="{362F2CCD-C590-4AB8-A3F7-8A114C96097C}" srcOrd="0" destOrd="0" presId="urn:microsoft.com/office/officeart/2005/8/layout/chevron2"/>
    <dgm:cxn modelId="{996116B9-87C4-4686-B319-E78DE98C9EBC}" type="presParOf" srcId="{B92360AF-D603-47DB-82E4-A778E3E634DA}" destId="{A176355B-4726-43CE-8AAF-AA241CF76C2F}" srcOrd="4" destOrd="0" presId="urn:microsoft.com/office/officeart/2005/8/layout/chevron2"/>
    <dgm:cxn modelId="{E19597B6-2D4B-4730-8DAC-26CD9A58D033}" type="presParOf" srcId="{A176355B-4726-43CE-8AAF-AA241CF76C2F}" destId="{9E302700-AEAD-47CF-A089-B45EBF11D710}" srcOrd="0" destOrd="4" presId="urn:microsoft.com/office/officeart/2005/8/layout/chevron2"/>
    <dgm:cxn modelId="{7F5205B6-35D2-4CD4-B524-8921698D9F4E}" type="presOf" srcId="{CA89BE16-DA0B-4D9A-A5BA-7EBAA4CE9A9F}" destId="{9E302700-AEAD-47CF-A089-B45EBF11D710}" srcOrd="0" destOrd="0" presId="urn:microsoft.com/office/officeart/2005/8/layout/chevron2"/>
    <dgm:cxn modelId="{2FB802A2-9FB4-467B-99D7-48F9FFE948C4}" type="presParOf" srcId="{A176355B-4726-43CE-8AAF-AA241CF76C2F}" destId="{7EBF6654-A0EB-4845-9C99-77740773B1FC}" srcOrd="1" destOrd="4" presId="urn:microsoft.com/office/officeart/2005/8/layout/chevron2"/>
    <dgm:cxn modelId="{CE0BA4EC-C242-40A5-A433-F6D22A27C06E}" type="presOf" srcId="{8D35680B-6F7A-4C3D-9BFB-4312BB7DB3ED}" destId="{7EBF6654-A0EB-4845-9C99-77740773B1FC}" srcOrd="0" destOrd="0" presId="urn:microsoft.com/office/officeart/2005/8/layout/chevron2"/>
    <dgm:cxn modelId="{2E75464D-3E5B-403F-B45E-D98F2A709D1B}" type="presParOf" srcId="{B92360AF-D603-47DB-82E4-A778E3E634DA}" destId="{D3AC624C-7FDF-4EFC-A338-86E5FAC5CCAF}" srcOrd="5" destOrd="0" presId="urn:microsoft.com/office/officeart/2005/8/layout/chevron2"/>
    <dgm:cxn modelId="{70BD2D4E-9770-444A-952F-19E5760DA8B1}" type="presOf" srcId="{D0F44A74-F194-4490-997A-1CA27F73EE76}" destId="{D3AC624C-7FDF-4EFC-A338-86E5FAC5CCAF}" srcOrd="0" destOrd="0" presId="urn:microsoft.com/office/officeart/2005/8/layout/chevron2"/>
    <dgm:cxn modelId="{09678B1E-0161-4488-A85A-9F0EA8A77A6A}" type="presParOf" srcId="{B92360AF-D603-47DB-82E4-A778E3E634DA}" destId="{E8BBE7EA-D48B-492A-9D99-1EC70350E600}" srcOrd="6" destOrd="0" presId="urn:microsoft.com/office/officeart/2005/8/layout/chevron2"/>
    <dgm:cxn modelId="{8652FF4C-E5FE-492A-AFFC-6060ABAE429B}" type="presParOf" srcId="{E8BBE7EA-D48B-492A-9D99-1EC70350E600}" destId="{860C613C-263A-4282-BF9E-BDA9E4D5669F}" srcOrd="0" destOrd="6" presId="urn:microsoft.com/office/officeart/2005/8/layout/chevron2"/>
    <dgm:cxn modelId="{74EB0324-384C-4D2E-84CA-00A897C92A74}" type="presOf" srcId="{624E4D12-F933-419A-9817-B4E148E24B5A}" destId="{860C613C-263A-4282-BF9E-BDA9E4D5669F}" srcOrd="0" destOrd="0" presId="urn:microsoft.com/office/officeart/2005/8/layout/chevron2"/>
    <dgm:cxn modelId="{4FFEF41E-9A8F-46BF-B1E7-64B7BC2E31B6}" type="presParOf" srcId="{E8BBE7EA-D48B-492A-9D99-1EC70350E600}" destId="{79A8208A-CBEA-487B-9A14-2776BA9888CD}" srcOrd="1" destOrd="6" presId="urn:microsoft.com/office/officeart/2005/8/layout/chevron2"/>
    <dgm:cxn modelId="{9284D4CC-1DEE-4931-9B3C-79C81FF20187}" type="presOf" srcId="{746D860D-F257-411C-8E61-88A644C0E58C}" destId="{79A8208A-CBEA-487B-9A14-2776BA9888CD}" srcOrd="0" destOrd="0" presId="urn:microsoft.com/office/officeart/2005/8/layout/chevron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139F80-A41F-4296-BEDA-4E4BEC89A86F}" type="doc">
      <dgm:prSet loTypeId="urn:microsoft.com/office/officeart/2005/8/layout/cycle3" loCatId="cycle" qsTypeId="urn:microsoft.com/office/officeart/2005/8/quickstyle/simple5" qsCatId="simple" csTypeId="urn:microsoft.com/office/officeart/2005/8/colors/colorful1" csCatId="accent1" phldr="0"/>
      <dgm:spPr/>
      <dgm:t>
        <a:bodyPr/>
        <a:p>
          <a:endParaRPr lang="en-US"/>
        </a:p>
      </dgm:t>
    </dgm:pt>
    <dgm:pt modelId="{ED27F895-F932-4520-A6E7-20717B1B6ABA}">
      <dgm:prSet phldrT="[Text]" phldr="0" custT="0"/>
      <dgm:spPr/>
      <dgm:t>
        <a:bodyPr vert="horz" wrap="square"/>
        <a:p>
          <a:pPr>
            <a:lnSpc>
              <a:spcPct val="100000"/>
            </a:lnSpc>
            <a:spcBef>
              <a:spcPct val="0"/>
            </a:spcBef>
            <a:spcAft>
              <a:spcPct val="35000"/>
            </a:spcAft>
          </a:pPr>
          <a:r>
            <a:rPr lang="en-US" altLang="en-US"/>
            <a:t>Choice theory</a:t>
          </a:r>
          <a:r>
            <a:rPr lang="en-US" altLang="en-US"/>
            <a:t/>
          </a:r>
          <a:endParaRPr lang="en-US" altLang="en-US"/>
        </a:p>
      </dgm:t>
    </dgm:pt>
    <dgm:pt modelId="{E4F3F18A-396C-4AEE-B550-7690C2F59830}" cxnId="{4BEFA5A2-60FE-47AE-9FC1-274542A41A60}" type="parTrans">
      <dgm:prSet/>
      <dgm:spPr/>
      <dgm:t>
        <a:bodyPr/>
        <a:p>
          <a:endParaRPr lang="en-US"/>
        </a:p>
      </dgm:t>
    </dgm:pt>
    <dgm:pt modelId="{7197E9C7-2BFC-4382-A4C1-AF8E70D3407A}" cxnId="{4BEFA5A2-60FE-47AE-9FC1-274542A41A60}" type="sibTrans">
      <dgm:prSet/>
      <dgm:spPr/>
      <dgm:t>
        <a:bodyPr/>
        <a:p>
          <a:endParaRPr lang="en-US"/>
        </a:p>
      </dgm:t>
    </dgm:pt>
    <dgm:pt modelId="{FAC4F552-553A-4AE6-BC40-237F3697F56A}">
      <dgm:prSet phldrT="[Text]" phldr="0" custT="0"/>
      <dgm:spPr/>
      <dgm:t>
        <a:bodyPr vert="horz" wrap="square"/>
        <a:p>
          <a:pPr>
            <a:lnSpc>
              <a:spcPct val="100000"/>
            </a:lnSpc>
            <a:spcBef>
              <a:spcPct val="0"/>
            </a:spcBef>
            <a:spcAft>
              <a:spcPct val="35000"/>
            </a:spcAft>
          </a:pPr>
          <a:r>
            <a:rPr lang="en-US" altLang="en-US">
              <a:solidFill>
                <a:schemeClr val="tx1"/>
              </a:solidFill>
            </a:rPr>
            <a:t>The </a:t>
          </a:r>
          <a:r>
            <a:rPr lang="en-US" altLang="en-US">
              <a:solidFill>
                <a:schemeClr val="tx1"/>
              </a:solidFill>
            </a:rPr>
            <a:t>theory </a:t>
          </a:r>
          <a:r>
            <a:rPr lang="en-US" altLang="en-US">
              <a:solidFill>
                <a:schemeClr val="tx1"/>
              </a:solidFill>
            </a:rPr>
            <a:t>of fear</a:t>
          </a:r>
          <a:r>
            <a:rPr lang="en-US" altLang="en-US">
              <a:solidFill>
                <a:schemeClr val="tx1"/>
              </a:solidFill>
            </a:rPr>
            <a:t/>
          </a:r>
          <a:endParaRPr lang="en-US" altLang="en-US">
            <a:solidFill>
              <a:schemeClr val="tx1"/>
            </a:solidFill>
          </a:endParaRPr>
        </a:p>
      </dgm:t>
    </dgm:pt>
    <dgm:pt modelId="{7FD9B64E-5280-4B70-903C-6F2BE28A6CE5}" cxnId="{82D3E9B7-B8C9-40DA-A0C3-38CB52EF6306}" type="parTrans">
      <dgm:prSet/>
      <dgm:spPr/>
      <dgm:t>
        <a:bodyPr/>
        <a:p>
          <a:endParaRPr lang="en-US"/>
        </a:p>
      </dgm:t>
    </dgm:pt>
    <dgm:pt modelId="{C214425F-F630-4C52-8627-F2DE8D0D90BA}" cxnId="{82D3E9B7-B8C9-40DA-A0C3-38CB52EF6306}" type="sibTrans">
      <dgm:prSet/>
      <dgm:spPr/>
      <dgm:t>
        <a:bodyPr/>
        <a:p>
          <a:endParaRPr lang="en-US"/>
        </a:p>
      </dgm:t>
    </dgm:pt>
    <dgm:pt modelId="{65F0DA01-8262-450D-BD62-8690C98FDAD2}">
      <dgm:prSet phldrT="[Text]" phldr="0" custT="0"/>
      <dgm:spPr/>
      <dgm:t>
        <a:bodyPr vert="horz" wrap="square"/>
        <a:p>
          <a:pPr>
            <a:lnSpc>
              <a:spcPct val="100000"/>
            </a:lnSpc>
            <a:spcBef>
              <a:spcPct val="0"/>
            </a:spcBef>
            <a:spcAft>
              <a:spcPct val="35000"/>
            </a:spcAft>
          </a:pPr>
          <a:r>
            <a:rPr lang="en-US" altLang="en-US"/>
            <a:t>Control theory</a:t>
          </a:r>
          <a:r>
            <a:rPr lang="en-US" altLang="en-US"/>
            <a:t/>
          </a:r>
          <a:endParaRPr lang="en-US" altLang="en-US"/>
        </a:p>
      </dgm:t>
    </dgm:pt>
    <dgm:pt modelId="{45A96CE7-8DBE-4F8A-87D0-854153A0DCCB}" cxnId="{485D38E6-7AC2-4908-9483-9C3C93D07E60}" type="parTrans">
      <dgm:prSet/>
      <dgm:spPr/>
      <dgm:t>
        <a:bodyPr/>
        <a:p>
          <a:endParaRPr lang="en-US"/>
        </a:p>
      </dgm:t>
    </dgm:pt>
    <dgm:pt modelId="{E3AA9C70-C00F-41C3-AC24-14264B3DF079}" cxnId="{485D38E6-7AC2-4908-9483-9C3C93D07E60}" type="sibTrans">
      <dgm:prSet/>
      <dgm:spPr/>
      <dgm:t>
        <a:bodyPr/>
        <a:p>
          <a:endParaRPr lang="en-US"/>
        </a:p>
      </dgm:t>
    </dgm:pt>
    <dgm:pt modelId="{944AD0D2-6BD8-4775-9B4A-3461CC8DB612}">
      <dgm:prSet phldrT="[Text]" phldr="0" custT="0"/>
      <dgm:spPr/>
      <dgm:t>
        <a:bodyPr vert="horz" wrap="square"/>
        <a:p>
          <a:pPr>
            <a:lnSpc>
              <a:spcPct val="100000"/>
            </a:lnSpc>
            <a:spcBef>
              <a:spcPct val="0"/>
            </a:spcBef>
            <a:spcAft>
              <a:spcPct val="35000"/>
            </a:spcAft>
          </a:pPr>
          <a:r>
            <a:rPr lang="en-US" altLang="en-US"/>
            <a:t>Morale-raising theory</a:t>
          </a:r>
          <a:r>
            <a:rPr lang="en-US" altLang="en-US"/>
            <a:t/>
          </a:r>
          <a:endParaRPr lang="en-US" altLang="en-US"/>
        </a:p>
      </dgm:t>
    </dgm:pt>
    <dgm:pt modelId="{B2A879E3-C78E-4E3B-8F77-03E9FE070EDF}" cxnId="{F4916735-0E3B-4676-857E-EA35B0D9ED49}" type="parTrans">
      <dgm:prSet/>
      <dgm:spPr/>
      <dgm:t>
        <a:bodyPr/>
        <a:p>
          <a:endParaRPr lang="en-US"/>
        </a:p>
      </dgm:t>
    </dgm:pt>
    <dgm:pt modelId="{8D86A813-F5F9-4521-8CB4-55B30CE68982}" cxnId="{F4916735-0E3B-4676-857E-EA35B0D9ED49}" type="sibTrans">
      <dgm:prSet/>
      <dgm:spPr/>
      <dgm:t>
        <a:bodyPr/>
        <a:p>
          <a:endParaRPr lang="en-US"/>
        </a:p>
      </dgm:t>
    </dgm:pt>
    <dgm:pt modelId="{F31169B2-585C-4BD6-AAB7-1E90D256C935}">
      <dgm:prSet phldrT="[Text]" phldr="0" custT="0"/>
      <dgm:spPr/>
      <dgm:t>
        <a:bodyPr vert="horz" wrap="square"/>
        <a:p>
          <a:pPr>
            <a:lnSpc>
              <a:spcPct val="100000"/>
            </a:lnSpc>
            <a:spcBef>
              <a:spcPct val="0"/>
            </a:spcBef>
            <a:spcAft>
              <a:spcPct val="35000"/>
            </a:spcAft>
          </a:pPr>
          <a:r>
            <a:rPr lang="en-US" altLang="en-US"/>
            <a:t>Social response and labeling theory</a:t>
          </a:r>
          <a:r>
            <a:rPr lang="en-US" altLang="en-US"/>
            <a:t/>
          </a:r>
          <a:endParaRPr lang="en-US" altLang="en-US"/>
        </a:p>
      </dgm:t>
    </dgm:pt>
    <dgm:pt modelId="{EE61BEF3-F390-4F05-94B5-481342196429}" cxnId="{BBE1194C-2B27-4511-AEC0-F1AEFE16B865}" type="parTrans">
      <dgm:prSet/>
      <dgm:spPr/>
      <dgm:t>
        <a:bodyPr/>
        <a:p>
          <a:endParaRPr lang="en-US"/>
        </a:p>
      </dgm:t>
    </dgm:pt>
    <dgm:pt modelId="{D5E542A6-2C10-4832-8E38-82821B7DF259}" cxnId="{BBE1194C-2B27-4511-AEC0-F1AEFE16B865}" type="sibTrans">
      <dgm:prSet/>
      <dgm:spPr/>
      <dgm:t>
        <a:bodyPr/>
        <a:p>
          <a:endParaRPr lang="en-US"/>
        </a:p>
      </dgm:t>
    </dgm:pt>
    <dgm:pt modelId="{6FFAC115-5C52-4333-ACCF-598E1B6A49EC}">
      <dgm:prSet phldr="0" custT="0"/>
      <dgm:spPr/>
      <dgm:t>
        <a:bodyPr vert="horz" wrap="square"/>
        <a:p>
          <a:pPr>
            <a:lnSpc>
              <a:spcPct val="100000"/>
            </a:lnSpc>
            <a:spcBef>
              <a:spcPct val="0"/>
            </a:spcBef>
            <a:spcAft>
              <a:spcPct val="35000"/>
            </a:spcAft>
          </a:pPr>
          <a:r>
            <a:rPr lang="en-US" altLang="en-US"/>
            <a:t>Cultural conflict theory</a:t>
          </a:r>
          <a:r>
            <a:rPr altLang="en-US"/>
            <a:t/>
          </a:r>
          <a:endParaRPr altLang="en-US"/>
        </a:p>
      </dgm:t>
    </dgm:pt>
    <dgm:pt modelId="{0CA1B1F2-979A-4FD1-B891-AEA801D6AE0C}" cxnId="{D6530483-8128-4672-A7C9-D9407911A8E7}" type="parTrans">
      <dgm:prSet/>
      <dgm:spPr/>
    </dgm:pt>
    <dgm:pt modelId="{3E56A14D-4688-445D-953C-E81D6A78182A}" cxnId="{D6530483-8128-4672-A7C9-D9407911A8E7}" type="sibTrans">
      <dgm:prSet/>
      <dgm:spPr/>
    </dgm:pt>
    <dgm:pt modelId="{1DF4AACC-FCFE-4478-BA2F-B6B158A02CB5}" type="pres">
      <dgm:prSet presAssocID="{30139F80-A41F-4296-BEDA-4E4BEC89A86F}" presName="Name0" presStyleCnt="0">
        <dgm:presLayoutVars>
          <dgm:dir/>
          <dgm:resizeHandles val="exact"/>
        </dgm:presLayoutVars>
      </dgm:prSet>
      <dgm:spPr/>
    </dgm:pt>
    <dgm:pt modelId="{0AF41DD3-82AC-4D68-969B-AFC5197C8579}" type="pres">
      <dgm:prSet presAssocID="{30139F80-A41F-4296-BEDA-4E4BEC89A86F}" presName="cycle" presStyleCnt="0"/>
      <dgm:spPr/>
    </dgm:pt>
    <dgm:pt modelId="{22A11489-3ABA-40F8-A51D-1DD036252FB1}" type="pres">
      <dgm:prSet presAssocID="{ED27F895-F932-4520-A6E7-20717B1B6ABA}" presName="nodeFirstNode" presStyleLbl="node1" presStyleIdx="0" presStyleCnt="6">
        <dgm:presLayoutVars>
          <dgm:bulletEnabled val="1"/>
        </dgm:presLayoutVars>
      </dgm:prSet>
      <dgm:spPr/>
    </dgm:pt>
    <dgm:pt modelId="{337EB5E2-1680-494E-8F98-087A78809C28}" type="pres">
      <dgm:prSet presAssocID="{7197E9C7-2BFC-4382-A4C1-AF8E70D3407A}" presName="sibTransFirstNode" presStyleLbl="bgShp" presStyleIdx="0" presStyleCnt="1"/>
      <dgm:spPr/>
    </dgm:pt>
    <dgm:pt modelId="{688DC5BA-912A-4A40-91DF-67B2BDDD2B94}" type="pres">
      <dgm:prSet presAssocID="{FAC4F552-553A-4AE6-BC40-237F3697F56A}" presName="nodeFollowingNodes" presStyleLbl="node1" presStyleIdx="1" presStyleCnt="6">
        <dgm:presLayoutVars>
          <dgm:bulletEnabled val="1"/>
        </dgm:presLayoutVars>
      </dgm:prSet>
      <dgm:spPr/>
    </dgm:pt>
    <dgm:pt modelId="{28D855B3-3DD3-4000-8129-7193272CBB99}" type="pres">
      <dgm:prSet presAssocID="{65F0DA01-8262-450D-BD62-8690C98FDAD2}" presName="nodeFollowingNodes" presStyleLbl="node1" presStyleIdx="2" presStyleCnt="6">
        <dgm:presLayoutVars>
          <dgm:bulletEnabled val="1"/>
        </dgm:presLayoutVars>
      </dgm:prSet>
      <dgm:spPr/>
    </dgm:pt>
    <dgm:pt modelId="{BDF9D8B2-8B45-43D0-8BAF-27565E824A5E}" type="pres">
      <dgm:prSet presAssocID="{944AD0D2-6BD8-4775-9B4A-3461CC8DB612}" presName="nodeFollowingNodes" presStyleLbl="node1" presStyleIdx="3" presStyleCnt="6">
        <dgm:presLayoutVars>
          <dgm:bulletEnabled val="1"/>
        </dgm:presLayoutVars>
      </dgm:prSet>
      <dgm:spPr/>
    </dgm:pt>
    <dgm:pt modelId="{BFF1AEDD-3E7C-471E-AC6C-1F6B329BE939}" type="pres">
      <dgm:prSet presAssocID="{F31169B2-585C-4BD6-AAB7-1E90D256C935}" presName="nodeFollowingNodes" presStyleLbl="node1" presStyleIdx="4" presStyleCnt="6">
        <dgm:presLayoutVars>
          <dgm:bulletEnabled val="1"/>
        </dgm:presLayoutVars>
      </dgm:prSet>
      <dgm:spPr/>
    </dgm:pt>
    <dgm:pt modelId="{41CBFA66-6015-475F-9115-D02BD4AC287C}" type="pres">
      <dgm:prSet presAssocID="{6FFAC115-5C52-4333-ACCF-598E1B6A49EC}" presName="nodeFollowingNodes" presStyleLbl="node1" presStyleIdx="5" presStyleCnt="6">
        <dgm:presLayoutVars>
          <dgm:bulletEnabled val="1"/>
        </dgm:presLayoutVars>
      </dgm:prSet>
      <dgm:spPr/>
    </dgm:pt>
  </dgm:ptLst>
  <dgm:cxnLst>
    <dgm:cxn modelId="{4BEFA5A2-60FE-47AE-9FC1-274542A41A60}" srcId="{30139F80-A41F-4296-BEDA-4E4BEC89A86F}" destId="{ED27F895-F932-4520-A6E7-20717B1B6ABA}" srcOrd="0" destOrd="0" parTransId="{E4F3F18A-396C-4AEE-B550-7690C2F59830}" sibTransId="{7197E9C7-2BFC-4382-A4C1-AF8E70D3407A}"/>
    <dgm:cxn modelId="{82D3E9B7-B8C9-40DA-A0C3-38CB52EF6306}" srcId="{30139F80-A41F-4296-BEDA-4E4BEC89A86F}" destId="{FAC4F552-553A-4AE6-BC40-237F3697F56A}" srcOrd="1" destOrd="0" parTransId="{7FD9B64E-5280-4B70-903C-6F2BE28A6CE5}" sibTransId="{C214425F-F630-4C52-8627-F2DE8D0D90BA}"/>
    <dgm:cxn modelId="{485D38E6-7AC2-4908-9483-9C3C93D07E60}" srcId="{30139F80-A41F-4296-BEDA-4E4BEC89A86F}" destId="{65F0DA01-8262-450D-BD62-8690C98FDAD2}" srcOrd="2" destOrd="0" parTransId="{45A96CE7-8DBE-4F8A-87D0-854153A0DCCB}" sibTransId="{E3AA9C70-C00F-41C3-AC24-14264B3DF079}"/>
    <dgm:cxn modelId="{F4916735-0E3B-4676-857E-EA35B0D9ED49}" srcId="{30139F80-A41F-4296-BEDA-4E4BEC89A86F}" destId="{944AD0D2-6BD8-4775-9B4A-3461CC8DB612}" srcOrd="3" destOrd="0" parTransId="{B2A879E3-C78E-4E3B-8F77-03E9FE070EDF}" sibTransId="{8D86A813-F5F9-4521-8CB4-55B30CE68982}"/>
    <dgm:cxn modelId="{BBE1194C-2B27-4511-AEC0-F1AEFE16B865}" srcId="{30139F80-A41F-4296-BEDA-4E4BEC89A86F}" destId="{F31169B2-585C-4BD6-AAB7-1E90D256C935}" srcOrd="4" destOrd="0" parTransId="{EE61BEF3-F390-4F05-94B5-481342196429}" sibTransId="{D5E542A6-2C10-4832-8E38-82821B7DF259}"/>
    <dgm:cxn modelId="{D6530483-8128-4672-A7C9-D9407911A8E7}" srcId="{30139F80-A41F-4296-BEDA-4E4BEC89A86F}" destId="{6FFAC115-5C52-4333-ACCF-598E1B6A49EC}" srcOrd="5" destOrd="0" parTransId="{0CA1B1F2-979A-4FD1-B891-AEA801D6AE0C}" sibTransId="{3E56A14D-4688-445D-953C-E81D6A78182A}"/>
    <dgm:cxn modelId="{EBEF4646-D368-4A6E-A925-791D0F299147}" type="presOf" srcId="{30139F80-A41F-4296-BEDA-4E4BEC89A86F}" destId="{1DF4AACC-FCFE-4478-BA2F-B6B158A02CB5}" srcOrd="0" destOrd="0" presId="urn:microsoft.com/office/officeart/2005/8/layout/cycle3"/>
    <dgm:cxn modelId="{CAA111D1-70CB-48C6-871D-F793B01E7A7B}" type="presParOf" srcId="{1DF4AACC-FCFE-4478-BA2F-B6B158A02CB5}" destId="{0AF41DD3-82AC-4D68-969B-AFC5197C8579}" srcOrd="0" destOrd="0" presId="urn:microsoft.com/office/officeart/2005/8/layout/cycle3"/>
    <dgm:cxn modelId="{DFF41891-5ECB-4897-AB35-33AC52A16C5C}" type="presParOf" srcId="{0AF41DD3-82AC-4D68-969B-AFC5197C8579}" destId="{22A11489-3ABA-40F8-A51D-1DD036252FB1}" srcOrd="0" destOrd="0" presId="urn:microsoft.com/office/officeart/2005/8/layout/cycle3"/>
    <dgm:cxn modelId="{F3A70A24-CCB7-4D5C-8DCA-7F42F5F2FAC7}" type="presOf" srcId="{ED27F895-F932-4520-A6E7-20717B1B6ABA}" destId="{22A11489-3ABA-40F8-A51D-1DD036252FB1}" srcOrd="0" destOrd="0" presId="urn:microsoft.com/office/officeart/2005/8/layout/cycle3"/>
    <dgm:cxn modelId="{87EA3839-1BE9-45C5-993F-2DB47F844D7D}" type="presParOf" srcId="{0AF41DD3-82AC-4D68-969B-AFC5197C8579}" destId="{337EB5E2-1680-494E-8F98-087A78809C28}" srcOrd="1" destOrd="0" presId="urn:microsoft.com/office/officeart/2005/8/layout/cycle3"/>
    <dgm:cxn modelId="{04B70E27-842C-42DE-B917-291F15EDCBC7}" type="presOf" srcId="{7197E9C7-2BFC-4382-A4C1-AF8E70D3407A}" destId="{337EB5E2-1680-494E-8F98-087A78809C28}" srcOrd="0" destOrd="0" presId="urn:microsoft.com/office/officeart/2005/8/layout/cycle3"/>
    <dgm:cxn modelId="{4F858939-B9DC-4B35-9ECC-FBA1DCFDCD9A}" type="presParOf" srcId="{0AF41DD3-82AC-4D68-969B-AFC5197C8579}" destId="{688DC5BA-912A-4A40-91DF-67B2BDDD2B94}" srcOrd="2" destOrd="0" presId="urn:microsoft.com/office/officeart/2005/8/layout/cycle3"/>
    <dgm:cxn modelId="{8A599702-9747-4380-81B6-9B9A46EDBAB3}" type="presOf" srcId="{FAC4F552-553A-4AE6-BC40-237F3697F56A}" destId="{688DC5BA-912A-4A40-91DF-67B2BDDD2B94}" srcOrd="0" destOrd="0" presId="urn:microsoft.com/office/officeart/2005/8/layout/cycle3"/>
    <dgm:cxn modelId="{6FCD40E2-4BE4-4EFC-9AE1-589C414A9453}" type="presParOf" srcId="{0AF41DD3-82AC-4D68-969B-AFC5197C8579}" destId="{28D855B3-3DD3-4000-8129-7193272CBB99}" srcOrd="3" destOrd="0" presId="urn:microsoft.com/office/officeart/2005/8/layout/cycle3"/>
    <dgm:cxn modelId="{FC401F98-3335-44D0-B605-D05E9EB9539A}" type="presOf" srcId="{65F0DA01-8262-450D-BD62-8690C98FDAD2}" destId="{28D855B3-3DD3-4000-8129-7193272CBB99}" srcOrd="0" destOrd="0" presId="urn:microsoft.com/office/officeart/2005/8/layout/cycle3"/>
    <dgm:cxn modelId="{B3025802-0C57-4922-835D-0656513622CB}" type="presParOf" srcId="{0AF41DD3-82AC-4D68-969B-AFC5197C8579}" destId="{BDF9D8B2-8B45-43D0-8BAF-27565E824A5E}" srcOrd="4" destOrd="0" presId="urn:microsoft.com/office/officeart/2005/8/layout/cycle3"/>
    <dgm:cxn modelId="{4AAECC13-3428-40A8-9971-9E833046A15F}" type="presOf" srcId="{944AD0D2-6BD8-4775-9B4A-3461CC8DB612}" destId="{BDF9D8B2-8B45-43D0-8BAF-27565E824A5E}" srcOrd="0" destOrd="0" presId="urn:microsoft.com/office/officeart/2005/8/layout/cycle3"/>
    <dgm:cxn modelId="{13975CA3-F52F-4234-8A67-D3E8E4AE1B8F}" type="presParOf" srcId="{0AF41DD3-82AC-4D68-969B-AFC5197C8579}" destId="{BFF1AEDD-3E7C-471E-AC6C-1F6B329BE939}" srcOrd="5" destOrd="0" presId="urn:microsoft.com/office/officeart/2005/8/layout/cycle3"/>
    <dgm:cxn modelId="{B655F000-97C2-41A0-B1E4-D7124D42A724}" type="presOf" srcId="{F31169B2-585C-4BD6-AAB7-1E90D256C935}" destId="{BFF1AEDD-3E7C-471E-AC6C-1F6B329BE939}" srcOrd="0" destOrd="0" presId="urn:microsoft.com/office/officeart/2005/8/layout/cycle3"/>
    <dgm:cxn modelId="{2BB1C5CC-93E3-4C29-A596-46B455266A6E}" type="presParOf" srcId="{0AF41DD3-82AC-4D68-969B-AFC5197C8579}" destId="{41CBFA66-6015-475F-9115-D02BD4AC287C}" srcOrd="6" destOrd="0" presId="urn:microsoft.com/office/officeart/2005/8/layout/cycle3"/>
    <dgm:cxn modelId="{B73916BA-BB86-4961-97EE-065A06028B18}" type="presOf" srcId="{6FFAC115-5C52-4333-ACCF-598E1B6A49EC}" destId="{41CBFA66-6015-475F-9115-D02BD4AC287C}" srcOrd="0" destOrd="0" presId="urn:microsoft.com/office/officeart/2005/8/layout/cycle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86EE81-F4DD-4EEE-81ED-19FC429FF0D6}" type="doc">
      <dgm:prSet loTypeId="relationship" loCatId="relationship" qsTypeId="urn:microsoft.com/office/officeart/2005/8/quickstyle/simple1" qsCatId="simple" csTypeId="urn:microsoft.com/office/officeart/2005/8/colors/colorful4" csCatId="colorful" phldr="1"/>
      <dgm:spPr/>
      <dgm:t>
        <a:bodyPr/>
        <a:lstStyle/>
        <a:p>
          <a:endParaRPr lang="bs-Latn-BA"/>
        </a:p>
      </dgm:t>
    </dgm:pt>
    <dgm:pt modelId="{F40826DA-B95E-4B22-8B07-F4D9C0196A13}">
      <dgm:prSet custT="1"/>
      <dgm:spPr/>
      <dgm:t>
        <a:bodyPr/>
        <a:lstStyle/>
        <a:p>
          <a:r>
            <a:rPr lang="en-US" sz="2400" dirty="0"/>
            <a:t>ISRD</a:t>
          </a:r>
          <a:endParaRPr lang="bs-Latn-BA" sz="2400" dirty="0"/>
        </a:p>
      </dgm:t>
    </dgm:pt>
    <dgm:pt modelId="{A87FA0FA-C47C-478E-8A7D-8E2A1A8EFE56}" cxnId="{BCC0416A-257F-4DC2-B376-F24A0819EB42}" type="parTrans">
      <dgm:prSet/>
      <dgm:spPr/>
      <dgm:t>
        <a:bodyPr/>
        <a:lstStyle/>
        <a:p>
          <a:endParaRPr lang="bs-Latn-BA" sz="2400"/>
        </a:p>
      </dgm:t>
    </dgm:pt>
    <dgm:pt modelId="{A1E5A9CB-6F0C-481E-840C-9E015F47FA8A}" cxnId="{BCC0416A-257F-4DC2-B376-F24A0819EB42}" type="sibTrans">
      <dgm:prSet/>
      <dgm:spPr/>
      <dgm:t>
        <a:bodyPr/>
        <a:lstStyle/>
        <a:p>
          <a:endParaRPr lang="bs-Latn-BA" sz="2400"/>
        </a:p>
      </dgm:t>
    </dgm:pt>
    <dgm:pt modelId="{61DBD669-D463-4C2D-9264-D580ECF94D80}">
      <dgm:prSet phldrT="[Text]" phldr="0" custT="1"/>
      <dgm:spPr/>
      <dgm:t>
        <a:bodyPr vert="horz" wrap="square"/>
        <a:p>
          <a:pPr>
            <a:lnSpc>
              <a:spcPct val="100000"/>
            </a:lnSpc>
            <a:spcBef>
              <a:spcPct val="0"/>
            </a:spcBef>
            <a:spcAft>
              <a:spcPct val="35000"/>
            </a:spcAft>
          </a:pPr>
          <a:r>
            <a:rPr lang="en-US" altLang="en-US" sz="2000" b="1" dirty="0">
              <a:solidFill>
                <a:srgbClr val="FF0000"/>
              </a:solidFill>
            </a:rPr>
            <a:t>Victimization Study</a:t>
          </a:r>
          <a:r>
            <a:rPr lang="en-US" altLang="en-US" sz="2000" b="1" dirty="0">
              <a:solidFill>
                <a:srgbClr val="FF0000"/>
              </a:solidFill>
            </a:rPr>
            <a:t/>
          </a:r>
          <a:endParaRPr lang="en-US" altLang="en-US" sz="2000" b="1" dirty="0">
            <a:solidFill>
              <a:srgbClr val="FF0000"/>
            </a:solidFill>
          </a:endParaRPr>
        </a:p>
      </dgm:t>
    </dgm:pt>
    <dgm:pt modelId="{53E59B9C-A679-47B4-AB16-ECCEBDD33DE0}" cxnId="{BB7EF7A4-74A7-4A76-B76E-015721345434}" type="parTrans">
      <dgm:prSet/>
      <dgm:spPr/>
      <dgm:t>
        <a:bodyPr/>
        <a:lstStyle/>
        <a:p>
          <a:endParaRPr lang="bs-Latn-BA" sz="2400"/>
        </a:p>
      </dgm:t>
    </dgm:pt>
    <dgm:pt modelId="{0E25A3ED-2D16-49FB-9D1A-13D35FEA1F3E}" cxnId="{BB7EF7A4-74A7-4A76-B76E-015721345434}" type="sibTrans">
      <dgm:prSet/>
      <dgm:spPr/>
      <dgm:t>
        <a:bodyPr/>
        <a:lstStyle/>
        <a:p>
          <a:endParaRPr lang="bs-Latn-BA" sz="2400"/>
        </a:p>
      </dgm:t>
    </dgm:pt>
    <dgm:pt modelId="{5A283255-9FC5-4182-AAE9-1D048254DD8D}">
      <dgm:prSet phldr="0" custT="1"/>
      <dgm:spPr/>
      <dgm:t>
        <a:bodyPr vert="horz" wrap="square"/>
        <a:p>
          <a:pPr>
            <a:lnSpc>
              <a:spcPct val="100000"/>
            </a:lnSpc>
            <a:spcBef>
              <a:spcPct val="0"/>
            </a:spcBef>
            <a:spcAft>
              <a:spcPct val="35000"/>
            </a:spcAft>
          </a:pPr>
          <a:r>
            <a:rPr lang="en-US" altLang="en-US" sz="1800" dirty="0"/>
            <a:t>Selfreport and viktimisation report</a:t>
          </a:r>
          <a:r>
            <a:rPr lang="en-US" altLang="en-US" sz="1800" dirty="0"/>
            <a:t/>
          </a:r>
          <a:endParaRPr lang="en-US" altLang="en-US" sz="1800" dirty="0"/>
        </a:p>
      </dgm:t>
    </dgm:pt>
    <dgm:pt modelId="{82B5F8EE-DECA-4E99-9924-CE9566D2974E}" cxnId="{2BA65139-D3D7-4161-B30E-0DF6CCB9F72D}" type="parTrans">
      <dgm:prSet/>
      <dgm:spPr/>
      <dgm:t>
        <a:bodyPr/>
        <a:lstStyle/>
        <a:p>
          <a:endParaRPr lang="bs-Latn-BA" sz="2400"/>
        </a:p>
      </dgm:t>
    </dgm:pt>
    <dgm:pt modelId="{ED606714-46FF-43CB-B501-122FD7552FD2}" cxnId="{2BA65139-D3D7-4161-B30E-0DF6CCB9F72D}" type="sibTrans">
      <dgm:prSet/>
      <dgm:spPr/>
      <dgm:t>
        <a:bodyPr/>
        <a:lstStyle/>
        <a:p>
          <a:endParaRPr lang="bs-Latn-BA" sz="2400"/>
        </a:p>
      </dgm:t>
    </dgm:pt>
    <dgm:pt modelId="{AC1D3447-E10A-4ADB-8948-420E0518077C}" type="pres">
      <dgm:prSet presAssocID="{3986EE81-F4DD-4EEE-81ED-19FC429FF0D6}" presName="Name0" presStyleCnt="0">
        <dgm:presLayoutVars>
          <dgm:chMax val="7"/>
          <dgm:resizeHandles val="exact"/>
        </dgm:presLayoutVars>
      </dgm:prSet>
      <dgm:spPr/>
    </dgm:pt>
    <dgm:pt modelId="{314D3CB6-57A5-4EAE-80B9-9EF8465BF5C0}" type="pres">
      <dgm:prSet presAssocID="{3986EE81-F4DD-4EEE-81ED-19FC429FF0D6}" presName="comp1" presStyleCnt="0"/>
      <dgm:spPr/>
    </dgm:pt>
    <dgm:pt modelId="{1D23490A-85B1-4BF0-823A-611BBB061566}" type="pres">
      <dgm:prSet presAssocID="{3986EE81-F4DD-4EEE-81ED-19FC429FF0D6}" presName="circle1" presStyleLbl="node1" presStyleIdx="0" presStyleCnt="3" custScaleX="143122"/>
      <dgm:spPr/>
    </dgm:pt>
    <dgm:pt modelId="{148FE4CA-7C6E-4DFC-814B-13EF8E0EBB13}" type="pres">
      <dgm:prSet presAssocID="{3986EE81-F4DD-4EEE-81ED-19FC429FF0D6}" presName="c1text" presStyleCnt="0">
        <dgm:presLayoutVars>
          <dgm:bulletEnabled val="1"/>
        </dgm:presLayoutVars>
      </dgm:prSet>
      <dgm:spPr/>
    </dgm:pt>
    <dgm:pt modelId="{F6D79FC3-BEFB-48BB-AB06-C3A1FB85F252}" type="pres">
      <dgm:prSet presAssocID="{3986EE81-F4DD-4EEE-81ED-19FC429FF0D6}" presName="comp2" presStyleCnt="0"/>
      <dgm:spPr/>
    </dgm:pt>
    <dgm:pt modelId="{78E1A39B-4873-4148-B112-047D1F89795E}" type="pres">
      <dgm:prSet presAssocID="{3986EE81-F4DD-4EEE-81ED-19FC429FF0D6}" presName="circle2" presStyleLbl="node1" presStyleIdx="1" presStyleCnt="3" custScaleX="146456"/>
      <dgm:spPr/>
    </dgm:pt>
    <dgm:pt modelId="{ACEE856B-A6C8-437E-9FD1-2DED7815CF80}" type="pres">
      <dgm:prSet presAssocID="{3986EE81-F4DD-4EEE-81ED-19FC429FF0D6}" presName="c2text" presStyleCnt="0">
        <dgm:presLayoutVars>
          <dgm:bulletEnabled val="1"/>
        </dgm:presLayoutVars>
      </dgm:prSet>
      <dgm:spPr/>
    </dgm:pt>
    <dgm:pt modelId="{90F85288-0BCC-4303-BA36-290E1954A33A}" type="pres">
      <dgm:prSet presAssocID="{3986EE81-F4DD-4EEE-81ED-19FC429FF0D6}" presName="comp3" presStyleCnt="0"/>
      <dgm:spPr/>
    </dgm:pt>
    <dgm:pt modelId="{4ECE04B5-0F40-4557-BCAD-A839019AEFAE}" type="pres">
      <dgm:prSet presAssocID="{3986EE81-F4DD-4EEE-81ED-19FC429FF0D6}" presName="circle3" presStyleLbl="node1" presStyleIdx="2" presStyleCnt="3" custScaleX="152303" custLinFactNeighborX="-578" custLinFactNeighborY="-3465"/>
      <dgm:spPr/>
    </dgm:pt>
    <dgm:pt modelId="{9B13DD04-1EE4-49BE-BADE-2C9AB3D2B9BC}" type="pres">
      <dgm:prSet presAssocID="{3986EE81-F4DD-4EEE-81ED-19FC429FF0D6}" presName="c3text" presStyleCnt="0">
        <dgm:presLayoutVars>
          <dgm:bulletEnabled val="1"/>
        </dgm:presLayoutVars>
      </dgm:prSet>
      <dgm:spPr/>
    </dgm:pt>
  </dgm:ptLst>
  <dgm:cxnLst>
    <dgm:cxn modelId="{BCC0416A-257F-4DC2-B376-F24A0819EB42}" srcId="{3986EE81-F4DD-4EEE-81ED-19FC429FF0D6}" destId="{F40826DA-B95E-4B22-8B07-F4D9C0196A13}" srcOrd="0" destOrd="0" parTransId="{A87FA0FA-C47C-478E-8A7D-8E2A1A8EFE56}" sibTransId="{A1E5A9CB-6F0C-481E-840C-9E015F47FA8A}"/>
    <dgm:cxn modelId="{BB7EF7A4-74A7-4A76-B76E-015721345434}" srcId="{3986EE81-F4DD-4EEE-81ED-19FC429FF0D6}" destId="{61DBD669-D463-4C2D-9264-D580ECF94D80}" srcOrd="1" destOrd="0" parTransId="{53E59B9C-A679-47B4-AB16-ECCEBDD33DE0}" sibTransId="{0E25A3ED-2D16-49FB-9D1A-13D35FEA1F3E}"/>
    <dgm:cxn modelId="{2BA65139-D3D7-4161-B30E-0DF6CCB9F72D}" srcId="{3986EE81-F4DD-4EEE-81ED-19FC429FF0D6}" destId="{5A283255-9FC5-4182-AAE9-1D048254DD8D}" srcOrd="2" destOrd="0" parTransId="{82B5F8EE-DECA-4E99-9924-CE9566D2974E}" sibTransId="{ED606714-46FF-43CB-B501-122FD7552FD2}"/>
    <dgm:cxn modelId="{50E99DAD-B3D4-4493-A872-81005E8ECF92}" type="presOf" srcId="{3986EE81-F4DD-4EEE-81ED-19FC429FF0D6}" destId="{AC1D3447-E10A-4ADB-8948-420E0518077C}" srcOrd="0" destOrd="0" presId="urn:microsoft.com/office/officeart/2005/8/layout/venn2"/>
    <dgm:cxn modelId="{0E06D0D1-36F3-40CB-AC32-F0BED1141AC1}" type="presParOf" srcId="{AC1D3447-E10A-4ADB-8948-420E0518077C}" destId="{314D3CB6-57A5-4EAE-80B9-9EF8465BF5C0}" srcOrd="0" destOrd="0" presId="urn:microsoft.com/office/officeart/2005/8/layout/venn2"/>
    <dgm:cxn modelId="{C4DFD158-3FAF-4376-9C9A-8344CFF5ECCA}" type="presParOf" srcId="{314D3CB6-57A5-4EAE-80B9-9EF8465BF5C0}" destId="{1D23490A-85B1-4BF0-823A-611BBB061566}" srcOrd="0" destOrd="0" presId="urn:microsoft.com/office/officeart/2005/8/layout/venn2"/>
    <dgm:cxn modelId="{5E5BFF7A-F550-49F3-99D7-764B4E4CDFB6}" type="presOf" srcId="{F40826DA-B95E-4B22-8B07-F4D9C0196A13}" destId="{1D23490A-85B1-4BF0-823A-611BBB061566}" srcOrd="0" destOrd="0" presId="urn:microsoft.com/office/officeart/2005/8/layout/venn2"/>
    <dgm:cxn modelId="{B5E32CE6-FA53-4BB5-8E57-6857927F6145}" type="presParOf" srcId="{314D3CB6-57A5-4EAE-80B9-9EF8465BF5C0}" destId="{148FE4CA-7C6E-4DFC-814B-13EF8E0EBB13}" srcOrd="1" destOrd="0" presId="urn:microsoft.com/office/officeart/2005/8/layout/venn2"/>
    <dgm:cxn modelId="{00C1F067-FC1A-4FC5-9D18-A6CE7B7D2AE5}" type="presOf" srcId="{F40826DA-B95E-4B22-8B07-F4D9C0196A13}" destId="{148FE4CA-7C6E-4DFC-814B-13EF8E0EBB13}" srcOrd="1" destOrd="0" presId="urn:microsoft.com/office/officeart/2005/8/layout/venn2"/>
    <dgm:cxn modelId="{52C6BE80-775A-449F-B8E5-FA88B2DF45E7}" type="presParOf" srcId="{AC1D3447-E10A-4ADB-8948-420E0518077C}" destId="{F6D79FC3-BEFB-48BB-AB06-C3A1FB85F252}" srcOrd="1" destOrd="0" presId="urn:microsoft.com/office/officeart/2005/8/layout/venn2"/>
    <dgm:cxn modelId="{CD6F8C6C-AE27-45A9-ACCD-6524779569FA}" type="presParOf" srcId="{F6D79FC3-BEFB-48BB-AB06-C3A1FB85F252}" destId="{78E1A39B-4873-4148-B112-047D1F89795E}" srcOrd="0" destOrd="1" presId="urn:microsoft.com/office/officeart/2005/8/layout/venn2"/>
    <dgm:cxn modelId="{224C7C06-48D4-4360-873D-0492062495B0}" type="presOf" srcId="{61DBD669-D463-4C2D-9264-D580ECF94D80}" destId="{78E1A39B-4873-4148-B112-047D1F89795E}" srcOrd="0" destOrd="0" presId="urn:microsoft.com/office/officeart/2005/8/layout/venn2"/>
    <dgm:cxn modelId="{C8E2A81B-87C3-4F8A-A77A-4A9C76382A73}" type="presParOf" srcId="{F6D79FC3-BEFB-48BB-AB06-C3A1FB85F252}" destId="{ACEE856B-A6C8-437E-9FD1-2DED7815CF80}" srcOrd="1" destOrd="1" presId="urn:microsoft.com/office/officeart/2005/8/layout/venn2"/>
    <dgm:cxn modelId="{34969132-D4A2-4C97-8516-92E7EBC07E7B}" type="presOf" srcId="{61DBD669-D463-4C2D-9264-D580ECF94D80}" destId="{ACEE856B-A6C8-437E-9FD1-2DED7815CF80}" srcOrd="1" destOrd="0" presId="urn:microsoft.com/office/officeart/2005/8/layout/venn2"/>
    <dgm:cxn modelId="{D04EF363-7BC5-4EF7-AF3D-174E41095732}" type="presParOf" srcId="{AC1D3447-E10A-4ADB-8948-420E0518077C}" destId="{90F85288-0BCC-4303-BA36-290E1954A33A}" srcOrd="2" destOrd="0" presId="urn:microsoft.com/office/officeart/2005/8/layout/venn2"/>
    <dgm:cxn modelId="{2D4DC62E-E350-4AD0-9DC2-76A213ED165C}" type="presParOf" srcId="{90F85288-0BCC-4303-BA36-290E1954A33A}" destId="{4ECE04B5-0F40-4557-BCAD-A839019AEFAE}" srcOrd="0" destOrd="2" presId="urn:microsoft.com/office/officeart/2005/8/layout/venn2"/>
    <dgm:cxn modelId="{669FF3DA-ADCF-4ABC-95A2-B8C39F406493}" type="presOf" srcId="{5A283255-9FC5-4182-AAE9-1D048254DD8D}" destId="{4ECE04B5-0F40-4557-BCAD-A839019AEFAE}" srcOrd="0" destOrd="0" presId="urn:microsoft.com/office/officeart/2005/8/layout/venn2"/>
    <dgm:cxn modelId="{0AE843FF-81F3-4D39-985B-B5E172CAD560}" type="presParOf" srcId="{90F85288-0BCC-4303-BA36-290E1954A33A}" destId="{9B13DD04-1EE4-49BE-BADE-2C9AB3D2B9BC}" srcOrd="1" destOrd="2" presId="urn:microsoft.com/office/officeart/2005/8/layout/venn2"/>
    <dgm:cxn modelId="{76B81499-81DD-4496-83C6-98E2C8FCA1B2}" type="presOf" srcId="{5A283255-9FC5-4182-AAE9-1D048254DD8D}" destId="{9B13DD04-1EE4-49BE-BADE-2C9AB3D2B9BC}" srcOrd="1" destOrd="0" presId="urn:microsoft.com/office/officeart/2005/8/layout/venn2"/>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530112-9298-408C-AB7D-D67502C340F9}" type="doc">
      <dgm:prSet loTypeId="process" loCatId="process" qsTypeId="urn:microsoft.com/office/officeart/2005/8/quickstyle/simple1" qsCatId="simple" csTypeId="urn:microsoft.com/office/officeart/2005/8/colors/accent2_1" csCatId="accent2" phldr="1"/>
      <dgm:spPr/>
      <dgm:t>
        <a:bodyPr/>
        <a:lstStyle/>
        <a:p>
          <a:endParaRPr lang="en-US"/>
        </a:p>
      </dgm:t>
    </dgm:pt>
    <dgm:pt modelId="{1742F5B5-B18A-4C95-9314-DB435C1C55FA}">
      <dgm:prSet phldrT="[Text]" phldr="0" custT="1"/>
      <dgm:spPr/>
      <dgm:t>
        <a:bodyPr vert="horz" wrap="square"/>
        <a:p>
          <a:pPr>
            <a:lnSpc>
              <a:spcPct val="100000"/>
            </a:lnSpc>
            <a:spcBef>
              <a:spcPct val="0"/>
            </a:spcBef>
            <a:spcAft>
              <a:spcPct val="35000"/>
            </a:spcAft>
          </a:pPr>
          <a:r>
            <a:rPr lang="en-US" sz="1800"/>
            <a:t>Winter</a:t>
          </a:r>
          <a:r>
            <a:rPr lang="en-US" sz="1800"/>
            <a:t/>
          </a:r>
          <a:endParaRPr lang="en-US" sz="1800"/>
        </a:p>
        <a:p>
          <a:pPr>
            <a:lnSpc>
              <a:spcPct val="100000"/>
            </a:lnSpc>
            <a:spcBef>
              <a:spcPct val="0"/>
            </a:spcBef>
            <a:spcAft>
              <a:spcPct val="35000"/>
            </a:spcAft>
          </a:pPr>
          <a:r>
            <a:rPr lang="en-US" sz="1800"/>
            <a:t>Light 07::-16:00</a:t>
          </a:r>
          <a:r>
            <a:rPr lang="en-US" sz="1800"/>
            <a:t/>
          </a:r>
          <a:endParaRPr lang="en-US" sz="1800"/>
        </a:p>
        <a:p>
          <a:pPr>
            <a:lnSpc>
              <a:spcPct val="100000"/>
            </a:lnSpc>
            <a:spcBef>
              <a:spcPct val="0"/>
            </a:spcBef>
            <a:spcAft>
              <a:spcPct val="35000"/>
            </a:spcAft>
          </a:pPr>
          <a:r>
            <a:rPr lang="en-US" sz="1800"/>
            <a:t>T+5c deri -12c</a:t>
          </a:r>
          <a:r>
            <a:rPr lang="en-US" sz="1800" dirty="0"/>
            <a:t/>
          </a:r>
          <a:endParaRPr lang="en-US" sz="1800" dirty="0"/>
        </a:p>
      </dgm:t>
    </dgm:pt>
    <dgm:pt modelId="{A5AC2530-8737-4E5B-B060-391622603F9C}" cxnId="{C972CBE7-CCAE-468E-B3E3-BFD46A7A82D1}" type="parTrans">
      <dgm:prSet/>
      <dgm:spPr/>
      <dgm:t>
        <a:bodyPr/>
        <a:lstStyle/>
        <a:p>
          <a:endParaRPr lang="en-US">
            <a:solidFill>
              <a:schemeClr val="bg1"/>
            </a:solidFill>
          </a:endParaRPr>
        </a:p>
      </dgm:t>
    </dgm:pt>
    <dgm:pt modelId="{368278E3-B20E-4A3A-8FFC-19CF9D7652F7}" cxnId="{C972CBE7-CCAE-468E-B3E3-BFD46A7A82D1}" type="sibTrans">
      <dgm:prSet/>
      <dgm:spPr/>
      <dgm:t>
        <a:bodyPr/>
        <a:lstStyle/>
        <a:p>
          <a:endParaRPr lang="en-US">
            <a:solidFill>
              <a:schemeClr val="bg1"/>
            </a:solidFill>
          </a:endParaRPr>
        </a:p>
      </dgm:t>
    </dgm:pt>
    <dgm:pt modelId="{A247E1E5-2B5F-40A8-AC19-9D92E0A84E7D}">
      <dgm:prSet phldrT="[Text]" phldr="0" custT="1"/>
      <dgm:spPr/>
      <dgm:t>
        <a:bodyPr vert="horz" wrap="square"/>
        <a:p>
          <a:pPr>
            <a:lnSpc>
              <a:spcPct val="100000"/>
            </a:lnSpc>
            <a:spcBef>
              <a:spcPct val="0"/>
            </a:spcBef>
            <a:spcAft>
              <a:spcPct val="35000"/>
            </a:spcAft>
          </a:pPr>
          <a:r>
            <a:rPr lang="en-US" sz="1800"/>
            <a:t>Spring</a:t>
          </a:r>
          <a:r>
            <a:rPr lang="en-US" sz="1800"/>
            <a:t/>
          </a:r>
          <a:endParaRPr lang="en-US" sz="1800"/>
        </a:p>
        <a:p>
          <a:pPr>
            <a:lnSpc>
              <a:spcPct val="100000"/>
            </a:lnSpc>
            <a:spcBef>
              <a:spcPct val="0"/>
            </a:spcBef>
            <a:spcAft>
              <a:spcPct val="35000"/>
            </a:spcAft>
          </a:pPr>
          <a:r>
            <a:rPr lang="en-US" sz="1800"/>
            <a:t>Light</a:t>
          </a:r>
          <a:r>
            <a:rPr lang="en-US" sz="1800"/>
            <a:t> </a:t>
          </a:r>
          <a:r>
            <a:rPr lang="en-US" sz="1800"/>
            <a:t>06</a:t>
          </a:r>
          <a:r>
            <a:rPr lang="en-US" sz="1800"/>
            <a:t>:00-18:00</a:t>
          </a:r>
          <a:r>
            <a:rPr lang="en-US" sz="1800"/>
            <a:t/>
          </a:r>
          <a:endParaRPr lang="en-US" sz="1800"/>
        </a:p>
        <a:p>
          <a:pPr>
            <a:lnSpc>
              <a:spcPct val="100000"/>
            </a:lnSpc>
            <a:spcBef>
              <a:spcPct val="0"/>
            </a:spcBef>
            <a:spcAft>
              <a:spcPct val="35000"/>
            </a:spcAft>
          </a:pPr>
          <a:r>
            <a:rPr lang="en-US" sz="1800"/>
            <a:t>T +20 deri -2</a:t>
          </a:r>
          <a:r>
            <a:rPr lang="en-US" sz="1800" dirty="0"/>
            <a:t/>
          </a:r>
          <a:endParaRPr lang="en-US" sz="1800" dirty="0"/>
        </a:p>
      </dgm:t>
    </dgm:pt>
    <dgm:pt modelId="{9400EB09-F330-43F3-AEF1-CB76D9CED52D}" cxnId="{96017512-EF6D-407A-8FF3-865EA74FE7EA}" type="parTrans">
      <dgm:prSet/>
      <dgm:spPr/>
      <dgm:t>
        <a:bodyPr/>
        <a:lstStyle/>
        <a:p>
          <a:endParaRPr lang="en-US">
            <a:solidFill>
              <a:schemeClr val="bg1"/>
            </a:solidFill>
          </a:endParaRPr>
        </a:p>
      </dgm:t>
    </dgm:pt>
    <dgm:pt modelId="{64B54F9C-6D8A-4AB7-A45B-0EDAD8183719}" cxnId="{96017512-EF6D-407A-8FF3-865EA74FE7EA}" type="sibTrans">
      <dgm:prSet/>
      <dgm:spPr/>
      <dgm:t>
        <a:bodyPr/>
        <a:lstStyle/>
        <a:p>
          <a:endParaRPr lang="en-US">
            <a:solidFill>
              <a:schemeClr val="bg1"/>
            </a:solidFill>
          </a:endParaRPr>
        </a:p>
      </dgm:t>
    </dgm:pt>
    <dgm:pt modelId="{BED5EB36-BC35-484D-A1DC-70B6EF67B370}">
      <dgm:prSet phldrT="[Text]" phldr="0" custT="1"/>
      <dgm:spPr/>
      <dgm:t>
        <a:bodyPr vert="horz" wrap="square"/>
        <a:p>
          <a:pPr>
            <a:lnSpc>
              <a:spcPct val="100000"/>
            </a:lnSpc>
            <a:spcBef>
              <a:spcPct val="0"/>
            </a:spcBef>
            <a:spcAft>
              <a:spcPct val="35000"/>
            </a:spcAft>
          </a:pPr>
          <a:r>
            <a:rPr lang="en-US" sz="2000"/>
            <a:t>Summer</a:t>
          </a:r>
          <a:r>
            <a:rPr lang="en-US" sz="2000"/>
            <a:t/>
          </a:r>
          <a:endParaRPr lang="en-US" sz="2000"/>
        </a:p>
        <a:p>
          <a:pPr>
            <a:lnSpc>
              <a:spcPct val="100000"/>
            </a:lnSpc>
            <a:spcBef>
              <a:spcPct val="0"/>
            </a:spcBef>
            <a:spcAft>
              <a:spcPct val="35000"/>
            </a:spcAft>
          </a:pPr>
          <a:r>
            <a:rPr lang="en-US" sz="2000"/>
            <a:t>Light 04:</a:t>
          </a:r>
          <a:r>
            <a:rPr lang="en-US" sz="2000"/>
            <a:t>30</a:t>
          </a:r>
          <a:r>
            <a:rPr lang="en-US" sz="2000"/>
            <a:t>-21:00</a:t>
          </a:r>
          <a:r>
            <a:rPr lang="en-US" sz="2000"/>
            <a:t/>
          </a:r>
          <a:endParaRPr lang="en-US" sz="2000"/>
        </a:p>
        <a:p>
          <a:pPr>
            <a:lnSpc>
              <a:spcPct val="100000"/>
            </a:lnSpc>
            <a:spcBef>
              <a:spcPct val="0"/>
            </a:spcBef>
            <a:spcAft>
              <a:spcPct val="35000"/>
            </a:spcAft>
          </a:pPr>
          <a:r>
            <a:rPr lang="en-US" sz="2000"/>
            <a:t>T +20 deri +40</a:t>
          </a:r>
          <a:r>
            <a:rPr lang="en-US" sz="2000" dirty="0"/>
            <a:t/>
          </a:r>
          <a:endParaRPr lang="en-US" sz="2000" dirty="0"/>
        </a:p>
      </dgm:t>
    </dgm:pt>
    <dgm:pt modelId="{B823A6AA-1D20-47F6-AAB5-8A6D2CE24091}" cxnId="{B3949EBC-3CF0-4476-A229-FBA7EBF41870}" type="parTrans">
      <dgm:prSet/>
      <dgm:spPr/>
      <dgm:t>
        <a:bodyPr/>
        <a:lstStyle/>
        <a:p>
          <a:endParaRPr lang="en-US">
            <a:solidFill>
              <a:schemeClr val="bg1"/>
            </a:solidFill>
          </a:endParaRPr>
        </a:p>
      </dgm:t>
    </dgm:pt>
    <dgm:pt modelId="{2EDE96F9-2B28-4725-9560-4C8DF1BFE8C8}" cxnId="{B3949EBC-3CF0-4476-A229-FBA7EBF41870}" type="sibTrans">
      <dgm:prSet/>
      <dgm:spPr/>
      <dgm:t>
        <a:bodyPr/>
        <a:lstStyle/>
        <a:p>
          <a:endParaRPr lang="en-US">
            <a:solidFill>
              <a:schemeClr val="bg1"/>
            </a:solidFill>
          </a:endParaRPr>
        </a:p>
      </dgm:t>
    </dgm:pt>
    <dgm:pt modelId="{7A009E33-EB56-4645-8A39-ED5D5976A5DC}">
      <dgm:prSet phldr="0" custT="1"/>
      <dgm:spPr/>
      <dgm:t>
        <a:bodyPr vert="horz" wrap="square"/>
        <a:p>
          <a:pPr>
            <a:lnSpc>
              <a:spcPct val="100000"/>
            </a:lnSpc>
            <a:spcBef>
              <a:spcPct val="0"/>
            </a:spcBef>
            <a:spcAft>
              <a:spcPct val="35000"/>
            </a:spcAft>
          </a:pPr>
          <a:r>
            <a:rPr lang="en-US" sz="2000"/>
            <a:t>Autumn</a:t>
          </a:r>
          <a:r>
            <a:rPr lang="en-US" sz="2000"/>
            <a:t/>
          </a:r>
          <a:endParaRPr lang="en-US" sz="2000"/>
        </a:p>
        <a:p>
          <a:pPr>
            <a:lnSpc>
              <a:spcPct val="100000"/>
            </a:lnSpc>
            <a:spcBef>
              <a:spcPct val="0"/>
            </a:spcBef>
            <a:spcAft>
              <a:spcPct val="35000"/>
            </a:spcAft>
          </a:pPr>
          <a:r>
            <a:rPr lang="en-US" sz="2000"/>
            <a:t>Light</a:t>
          </a:r>
          <a:r>
            <a:rPr lang="en-US" sz="2000"/>
            <a:t> 06:40-17:00</a:t>
          </a:r>
          <a:r>
            <a:rPr lang="en-US" sz="2000"/>
            <a:t/>
          </a:r>
          <a:endParaRPr lang="en-US" sz="2000"/>
        </a:p>
        <a:p>
          <a:pPr>
            <a:lnSpc>
              <a:spcPct val="100000"/>
            </a:lnSpc>
            <a:spcBef>
              <a:spcPct val="0"/>
            </a:spcBef>
            <a:spcAft>
              <a:spcPct val="35000"/>
            </a:spcAft>
          </a:pPr>
          <a:r>
            <a:rPr lang="en-US" sz="2000"/>
            <a:t>T +15 deri -5</a:t>
          </a:r>
          <a:r>
            <a:rPr lang="en-US" sz="2000" dirty="0"/>
            <a:t/>
          </a:r>
          <a:endParaRPr lang="en-US" sz="2000" dirty="0"/>
        </a:p>
      </dgm:t>
    </dgm:pt>
    <dgm:pt modelId="{CA8C0F22-0089-4498-94EF-A7E861B1B5E4}" cxnId="{5260CD3F-48A8-42CB-9DDE-F28A2D0C27E2}" type="parTrans">
      <dgm:prSet/>
      <dgm:spPr/>
      <dgm:t>
        <a:bodyPr/>
        <a:lstStyle/>
        <a:p>
          <a:endParaRPr lang="en-US">
            <a:solidFill>
              <a:schemeClr val="bg1"/>
            </a:solidFill>
          </a:endParaRPr>
        </a:p>
      </dgm:t>
    </dgm:pt>
    <dgm:pt modelId="{20D8B38D-DF33-4B5B-99D0-354BE3E39A32}" cxnId="{5260CD3F-48A8-42CB-9DDE-F28A2D0C27E2}" type="sibTrans">
      <dgm:prSet/>
      <dgm:spPr/>
      <dgm:t>
        <a:bodyPr/>
        <a:lstStyle/>
        <a:p>
          <a:endParaRPr lang="en-US">
            <a:solidFill>
              <a:schemeClr val="bg1"/>
            </a:solidFill>
          </a:endParaRPr>
        </a:p>
      </dgm:t>
    </dgm:pt>
    <dgm:pt modelId="{5906B648-4B6B-4EC8-9BB6-BF20FDDC69E0}" type="pres">
      <dgm:prSet presAssocID="{50530112-9298-408C-AB7D-D67502C340F9}" presName="arrowDiagram" presStyleCnt="0">
        <dgm:presLayoutVars>
          <dgm:chMax val="5"/>
          <dgm:dir/>
          <dgm:resizeHandles val="exact"/>
        </dgm:presLayoutVars>
      </dgm:prSet>
      <dgm:spPr/>
    </dgm:pt>
    <dgm:pt modelId="{5E8388D3-563D-4382-8E61-1435D7B02EF0}" type="pres">
      <dgm:prSet presAssocID="{50530112-9298-408C-AB7D-D67502C340F9}" presName="arrow" presStyleLbl="bgShp" presStyleIdx="0" presStyleCnt="1"/>
      <dgm:spPr/>
    </dgm:pt>
    <dgm:pt modelId="{30C58604-87A9-4F3F-BF2A-5BBFFA92F242}" type="pres">
      <dgm:prSet presAssocID="{50530112-9298-408C-AB7D-D67502C340F9}" presName="arrowDiagram4" presStyleCnt="0"/>
      <dgm:spPr/>
    </dgm:pt>
    <dgm:pt modelId="{E85C54E8-E98C-4D75-BF86-520290C1CCAB}" type="pres">
      <dgm:prSet presAssocID="{1742F5B5-B18A-4C95-9314-DB435C1C55FA}" presName="bullet4a" presStyleLbl="node1" presStyleIdx="0" presStyleCnt="4"/>
      <dgm:spPr/>
    </dgm:pt>
    <dgm:pt modelId="{CA81014D-7CAE-4945-913D-6558D457E74F}" type="pres">
      <dgm:prSet presAssocID="{1742F5B5-B18A-4C95-9314-DB435C1C55FA}" presName="textBox4a" presStyleLbl="revTx" presStyleIdx="0" presStyleCnt="4" custScaleX="204287">
        <dgm:presLayoutVars>
          <dgm:bulletEnabled val="1"/>
        </dgm:presLayoutVars>
      </dgm:prSet>
      <dgm:spPr/>
    </dgm:pt>
    <dgm:pt modelId="{319DE648-43E9-4D9E-937D-8277F729ED63}" type="pres">
      <dgm:prSet presAssocID="{A247E1E5-2B5F-40A8-AC19-9D92E0A84E7D}" presName="bullet4b" presStyleLbl="node1" presStyleIdx="1" presStyleCnt="4"/>
      <dgm:spPr/>
    </dgm:pt>
    <dgm:pt modelId="{C4825DAE-F522-4119-9228-333DBB6D6031}" type="pres">
      <dgm:prSet presAssocID="{A247E1E5-2B5F-40A8-AC19-9D92E0A84E7D}" presName="textBox4b" presStyleLbl="revTx" presStyleIdx="1" presStyleCnt="4" custScaleX="149365">
        <dgm:presLayoutVars>
          <dgm:bulletEnabled val="1"/>
        </dgm:presLayoutVars>
      </dgm:prSet>
      <dgm:spPr/>
    </dgm:pt>
    <dgm:pt modelId="{CFADA608-088F-46D5-AB34-690505F4825D}" type="pres">
      <dgm:prSet presAssocID="{BED5EB36-BC35-484D-A1DC-70B6EF67B370}" presName="bullet4c" presStyleLbl="node1" presStyleIdx="2" presStyleCnt="4" custLinFactX="154245" custLinFactY="-5660" custLinFactNeighborX="200000" custLinFactNeighborY="-100000"/>
      <dgm:spPr/>
    </dgm:pt>
    <dgm:pt modelId="{DF8CB5DA-85DA-42ED-B4B0-6187F2E254C9}" type="pres">
      <dgm:prSet presAssocID="{BED5EB36-BC35-484D-A1DC-70B6EF67B370}" presName="textBox4c" presStyleLbl="revTx" presStyleIdx="2" presStyleCnt="4" custScaleX="148015" custLinFactNeighborX="27183" custLinFactNeighborY="-7875">
        <dgm:presLayoutVars>
          <dgm:bulletEnabled val="1"/>
        </dgm:presLayoutVars>
      </dgm:prSet>
      <dgm:spPr/>
    </dgm:pt>
    <dgm:pt modelId="{D6E59D56-1A82-4D68-85A6-000B97A274AA}" type="pres">
      <dgm:prSet presAssocID="{7A009E33-EB56-4645-8A39-ED5D5976A5DC}" presName="bullet4d" presStyleLbl="node1" presStyleIdx="3" presStyleCnt="4" custLinFactY="200000" custLinFactNeighborX="-24530" custLinFactNeighborY="261092"/>
      <dgm:spPr/>
    </dgm:pt>
    <dgm:pt modelId="{A75F5A76-1A6E-4A82-BFF7-AA22435126B3}" type="pres">
      <dgm:prSet presAssocID="{7A009E33-EB56-4645-8A39-ED5D5976A5DC}" presName="textBox4d" presStyleLbl="revTx" presStyleIdx="3" presStyleCnt="4" custScaleX="118253" custScaleY="39470" custLinFactNeighborX="-396" custLinFactNeighborY="23245">
        <dgm:presLayoutVars>
          <dgm:bulletEnabled val="1"/>
        </dgm:presLayoutVars>
      </dgm:prSet>
      <dgm:spPr/>
    </dgm:pt>
  </dgm:ptLst>
  <dgm:cxnLst>
    <dgm:cxn modelId="{C972CBE7-CCAE-468E-B3E3-BFD46A7A82D1}" srcId="{50530112-9298-408C-AB7D-D67502C340F9}" destId="{1742F5B5-B18A-4C95-9314-DB435C1C55FA}" srcOrd="0" destOrd="0" parTransId="{A5AC2530-8737-4E5B-B060-391622603F9C}" sibTransId="{368278E3-B20E-4A3A-8FFC-19CF9D7652F7}"/>
    <dgm:cxn modelId="{96017512-EF6D-407A-8FF3-865EA74FE7EA}" srcId="{50530112-9298-408C-AB7D-D67502C340F9}" destId="{A247E1E5-2B5F-40A8-AC19-9D92E0A84E7D}" srcOrd="1" destOrd="0" parTransId="{9400EB09-F330-43F3-AEF1-CB76D9CED52D}" sibTransId="{64B54F9C-6D8A-4AB7-A45B-0EDAD8183719}"/>
    <dgm:cxn modelId="{B3949EBC-3CF0-4476-A229-FBA7EBF41870}" srcId="{50530112-9298-408C-AB7D-D67502C340F9}" destId="{BED5EB36-BC35-484D-A1DC-70B6EF67B370}" srcOrd="2" destOrd="0" parTransId="{B823A6AA-1D20-47F6-AAB5-8A6D2CE24091}" sibTransId="{2EDE96F9-2B28-4725-9560-4C8DF1BFE8C8}"/>
    <dgm:cxn modelId="{5260CD3F-48A8-42CB-9DDE-F28A2D0C27E2}" srcId="{50530112-9298-408C-AB7D-D67502C340F9}" destId="{7A009E33-EB56-4645-8A39-ED5D5976A5DC}" srcOrd="3" destOrd="0" parTransId="{CA8C0F22-0089-4498-94EF-A7E861B1B5E4}" sibTransId="{20D8B38D-DF33-4B5B-99D0-354BE3E39A32}"/>
    <dgm:cxn modelId="{B1F69043-9FD0-43F7-A922-334D55135BB8}" type="presOf" srcId="{50530112-9298-408C-AB7D-D67502C340F9}" destId="{5906B648-4B6B-4EC8-9BB6-BF20FDDC69E0}" srcOrd="0" destOrd="0" presId="urn:microsoft.com/office/officeart/2005/8/layout/arrow2"/>
    <dgm:cxn modelId="{934D0B20-171B-4CCF-8D39-7F152B88FF6E}" type="presParOf" srcId="{5906B648-4B6B-4EC8-9BB6-BF20FDDC69E0}" destId="{5E8388D3-563D-4382-8E61-1435D7B02EF0}" srcOrd="0" destOrd="0" presId="urn:microsoft.com/office/officeart/2005/8/layout/arrow2"/>
    <dgm:cxn modelId="{8C5E134D-05FE-450E-BAE2-BA23EFAE7052}" type="presParOf" srcId="{5906B648-4B6B-4EC8-9BB6-BF20FDDC69E0}" destId="{30C58604-87A9-4F3F-BF2A-5BBFFA92F242}" srcOrd="1" destOrd="0" presId="urn:microsoft.com/office/officeart/2005/8/layout/arrow2"/>
    <dgm:cxn modelId="{6C089C33-5138-4166-9233-421C0096E83F}" type="presParOf" srcId="{30C58604-87A9-4F3F-BF2A-5BBFFA92F242}" destId="{E85C54E8-E98C-4D75-BF86-520290C1CCAB}" srcOrd="0" destOrd="1" presId="urn:microsoft.com/office/officeart/2005/8/layout/arrow2"/>
    <dgm:cxn modelId="{EF6D258F-FCD5-4B1F-863A-3EFE25CE7DEB}" type="presParOf" srcId="{30C58604-87A9-4F3F-BF2A-5BBFFA92F242}" destId="{CA81014D-7CAE-4945-913D-6558D457E74F}" srcOrd="1" destOrd="1" presId="urn:microsoft.com/office/officeart/2005/8/layout/arrow2"/>
    <dgm:cxn modelId="{0D69DF17-6152-4978-BA8B-09F73D1429E0}" type="presOf" srcId="{1742F5B5-B18A-4C95-9314-DB435C1C55FA}" destId="{CA81014D-7CAE-4945-913D-6558D457E74F}" srcOrd="0" destOrd="0" presId="urn:microsoft.com/office/officeart/2005/8/layout/arrow2"/>
    <dgm:cxn modelId="{9C725004-6A1E-448F-81BF-730D44F66E9F}" type="presParOf" srcId="{30C58604-87A9-4F3F-BF2A-5BBFFA92F242}" destId="{319DE648-43E9-4D9E-937D-8277F729ED63}" srcOrd="2" destOrd="1" presId="urn:microsoft.com/office/officeart/2005/8/layout/arrow2"/>
    <dgm:cxn modelId="{238F458F-8446-4D09-B4D3-6C7ED4A9677C}" type="presParOf" srcId="{30C58604-87A9-4F3F-BF2A-5BBFFA92F242}" destId="{C4825DAE-F522-4119-9228-333DBB6D6031}" srcOrd="3" destOrd="1" presId="urn:microsoft.com/office/officeart/2005/8/layout/arrow2"/>
    <dgm:cxn modelId="{55B9FBFF-3F5C-41DA-9BDE-A28D7B811976}" type="presOf" srcId="{A247E1E5-2B5F-40A8-AC19-9D92E0A84E7D}" destId="{C4825DAE-F522-4119-9228-333DBB6D6031}" srcOrd="0" destOrd="0" presId="urn:microsoft.com/office/officeart/2005/8/layout/arrow2"/>
    <dgm:cxn modelId="{4B3F9B81-7C91-4B9F-96E3-94C687CD9CEF}" type="presParOf" srcId="{30C58604-87A9-4F3F-BF2A-5BBFFA92F242}" destId="{CFADA608-088F-46D5-AB34-690505F4825D}" srcOrd="4" destOrd="1" presId="urn:microsoft.com/office/officeart/2005/8/layout/arrow2"/>
    <dgm:cxn modelId="{C85EB2C5-AE02-4080-84FA-B87A74BAEAFF}" type="presParOf" srcId="{30C58604-87A9-4F3F-BF2A-5BBFFA92F242}" destId="{DF8CB5DA-85DA-42ED-B4B0-6187F2E254C9}" srcOrd="5" destOrd="1" presId="urn:microsoft.com/office/officeart/2005/8/layout/arrow2"/>
    <dgm:cxn modelId="{41FDA8BA-C864-4545-B162-50FBE396CF39}" type="presOf" srcId="{BED5EB36-BC35-484D-A1DC-70B6EF67B370}" destId="{DF8CB5DA-85DA-42ED-B4B0-6187F2E254C9}" srcOrd="0" destOrd="0" presId="urn:microsoft.com/office/officeart/2005/8/layout/arrow2"/>
    <dgm:cxn modelId="{B5366139-516C-4867-8A58-03DDB9F09530}" type="presParOf" srcId="{30C58604-87A9-4F3F-BF2A-5BBFFA92F242}" destId="{D6E59D56-1A82-4D68-85A6-000B97A274AA}" srcOrd="6" destOrd="1" presId="urn:microsoft.com/office/officeart/2005/8/layout/arrow2"/>
    <dgm:cxn modelId="{D1615259-268F-4560-959B-A27E552D77B5}" type="presParOf" srcId="{30C58604-87A9-4F3F-BF2A-5BBFFA92F242}" destId="{A75F5A76-1A6E-4A82-BFF7-AA22435126B3}" srcOrd="7" destOrd="1" presId="urn:microsoft.com/office/officeart/2005/8/layout/arrow2"/>
    <dgm:cxn modelId="{C724DF30-7943-46E9-A29D-92585387DC07}" type="presOf" srcId="{7A009E33-EB56-4645-8A39-ED5D5976A5DC}" destId="{A75F5A76-1A6E-4A82-BFF7-AA22435126B3}" srcOrd="0" destOrd="0" presId="urn:microsoft.com/office/officeart/2005/8/layout/arrow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8E7EC9A-E05B-454F-B03F-43698FD1089C}" type="doc">
      <dgm:prSet loTypeId="urn:microsoft.com/office/officeart/2005/8/layout/arrow2" loCatId="process" qsTypeId="urn:microsoft.com/office/officeart/2005/8/quickstyle/simple5" qsCatId="simple" csTypeId="urn:microsoft.com/office/officeart/2005/8/colors/colorful1" csCatId="colorful" phldr="1"/>
      <dgm:spPr/>
      <dgm:t>
        <a:bodyPr/>
        <a:lstStyle/>
        <a:p>
          <a:endParaRPr lang="en-US"/>
        </a:p>
      </dgm:t>
    </dgm:pt>
    <dgm:pt modelId="{BE34000D-BABC-4E3B-A0BC-A6A3B2AFCD03}">
      <dgm:prSet phldrT="[Text]" phldr="0" custT="0"/>
      <dgm:spPr/>
      <dgm:t>
        <a:bodyPr vert="horz" wrap="square"/>
        <a:p>
          <a:pPr>
            <a:lnSpc>
              <a:spcPct val="100000"/>
            </a:lnSpc>
            <a:spcBef>
              <a:spcPct val="0"/>
            </a:spcBef>
            <a:spcAft>
              <a:spcPct val="35000"/>
            </a:spcAft>
          </a:pPr>
          <a:r>
            <a:rPr lang="en-US" altLang="en-US" b="1" dirty="0" err="1">
              <a:latin typeface="Arial Bold" panose="020B0604020202090204" charset="0"/>
              <a:cs typeface="Arial Bold" panose="020B0604020202090204" charset="0"/>
            </a:rPr>
            <a:t>Volume and structure of crime</a:t>
          </a:r>
          <a:r>
            <a:rPr lang="en-US" altLang="en-US" dirty="0" err="1"/>
            <a:t/>
          </a:r>
          <a:endParaRPr lang="en-US" altLang="en-US" dirty="0" err="1"/>
        </a:p>
        <a:p>
          <a:pPr>
            <a:lnSpc>
              <a:spcPct val="100000"/>
            </a:lnSpc>
            <a:spcBef>
              <a:spcPct val="0"/>
            </a:spcBef>
            <a:spcAft>
              <a:spcPct val="35000"/>
            </a:spcAft>
          </a:pPr>
          <a:r>
            <a:rPr lang="en-US" dirty="0" err="1"/>
            <a:t>Vëllimi</a:t>
          </a:r>
          <a:r>
            <a:rPr lang="en-US" dirty="0"/>
            <a:t> </a:t>
          </a:r>
          <a:r>
            <a:rPr lang="en-US" dirty="0" err="1"/>
            <a:t>dhe</a:t>
          </a:r>
          <a:r>
            <a:rPr lang="en-US" dirty="0"/>
            <a:t> </a:t>
          </a:r>
          <a:r>
            <a:rPr lang="en-US" dirty="0" err="1"/>
            <a:t>struktura</a:t>
          </a:r>
          <a:r>
            <a:rPr lang="en-US" dirty="0"/>
            <a:t> e </a:t>
          </a:r>
          <a:r>
            <a:rPr lang="en-US" dirty="0" err="1"/>
            <a:t>kriminalitetit</a:t>
          </a:r>
          <a:r>
            <a:rPr lang="en-US" dirty="0"/>
            <a:t/>
          </a:r>
          <a:endParaRPr lang="en-US" dirty="0"/>
        </a:p>
      </dgm:t>
    </dgm:pt>
    <dgm:pt modelId="{53EB1E10-AE69-44B9-A85D-8FC38BFD1FA7}" cxnId="{D4A1EE3B-FF0C-4C5B-BD97-758713A8D7A3}" type="parTrans">
      <dgm:prSet/>
      <dgm:spPr/>
      <dgm:t>
        <a:bodyPr/>
        <a:lstStyle/>
        <a:p>
          <a:endParaRPr lang="en-US"/>
        </a:p>
      </dgm:t>
    </dgm:pt>
    <dgm:pt modelId="{1092A6E7-C01F-4860-908E-AD896600A109}" cxnId="{D4A1EE3B-FF0C-4C5B-BD97-758713A8D7A3}" type="sibTrans">
      <dgm:prSet/>
      <dgm:spPr/>
      <dgm:t>
        <a:bodyPr/>
        <a:lstStyle/>
        <a:p>
          <a:endParaRPr lang="en-US"/>
        </a:p>
      </dgm:t>
    </dgm:pt>
    <dgm:pt modelId="{4DD8F3CF-2E47-47B4-A947-EDF078873125}">
      <dgm:prSet phldrT="[Text]" phldr="0" custT="1"/>
      <dgm:spPr/>
      <dgm:t>
        <a:bodyPr vert="horz" wrap="square"/>
        <a:p>
          <a:pPr>
            <a:lnSpc>
              <a:spcPct val="100000"/>
            </a:lnSpc>
            <a:spcBef>
              <a:spcPct val="0"/>
            </a:spcBef>
            <a:spcAft>
              <a:spcPct val="35000"/>
            </a:spcAft>
          </a:pPr>
          <a:r>
            <a:rPr lang="en-US" altLang="en-US" sz="1400" b="1" dirty="0" err="1">
              <a:latin typeface="Arial Bold" panose="020B0604020202090204" charset="0"/>
              <a:cs typeface="Arial Bold" panose="020B0604020202090204" charset="0"/>
            </a:rPr>
            <a:t>Social mobility and crime</a:t>
          </a:r>
          <a:r>
            <a:rPr lang="en-US" altLang="en-US" sz="1400" b="1" dirty="0" err="1">
              <a:latin typeface="Arial Bold" panose="020B0604020202090204" charset="0"/>
              <a:cs typeface="Arial Bold" panose="020B0604020202090204" charset="0"/>
            </a:rPr>
            <a:t/>
          </a:r>
          <a:endParaRPr lang="en-US" altLang="en-US" sz="1400" b="1" dirty="0" err="1">
            <a:latin typeface="Arial Bold" panose="020B0604020202090204" charset="0"/>
            <a:cs typeface="Arial Bold" panose="020B0604020202090204" charset="0"/>
          </a:endParaRPr>
        </a:p>
        <a:p>
          <a:pPr>
            <a:lnSpc>
              <a:spcPct val="100000"/>
            </a:lnSpc>
            <a:spcBef>
              <a:spcPct val="0"/>
            </a:spcBef>
            <a:spcAft>
              <a:spcPct val="35000"/>
            </a:spcAft>
          </a:pPr>
          <a:r>
            <a:rPr lang="en-US" sz="1400" dirty="0" err="1"/>
            <a:t>Mobiliteti</a:t>
          </a:r>
          <a:r>
            <a:rPr lang="en-US" sz="1400" dirty="0"/>
            <a:t>   </a:t>
          </a:r>
          <a:r>
            <a:rPr lang="en-US" sz="1400" dirty="0" err="1"/>
            <a:t>shoqerorekr</a:t>
          </a:r>
          <a:r>
            <a:rPr lang="en-US" sz="1400" dirty="0"/>
            <a:t> </a:t>
          </a:r>
          <a:r>
            <a:rPr lang="en-US" sz="1400" dirty="0" err="1"/>
            <a:t>dhe</a:t>
          </a:r>
          <a:r>
            <a:rPr lang="en-US" sz="1400" dirty="0"/>
            <a:t> </a:t>
          </a:r>
          <a:r>
            <a:rPr lang="en-US" sz="1400" dirty="0" err="1"/>
            <a:t>kriminaliteti</a:t>
          </a:r>
          <a:r>
            <a:rPr lang="en-US" sz="1400" dirty="0" err="1"/>
            <a:t/>
          </a:r>
          <a:endParaRPr lang="en-US" sz="1400" dirty="0" err="1"/>
        </a:p>
      </dgm:t>
    </dgm:pt>
    <dgm:pt modelId="{A2EEDD4B-3613-4CB9-A80E-967E02320F12}" cxnId="{CE6670A7-8375-4D1D-9D87-B7D1F524EDAA}" type="parTrans">
      <dgm:prSet/>
      <dgm:spPr/>
      <dgm:t>
        <a:bodyPr/>
        <a:lstStyle/>
        <a:p>
          <a:endParaRPr lang="en-US"/>
        </a:p>
      </dgm:t>
    </dgm:pt>
    <dgm:pt modelId="{A1FB4B1E-114B-4E8E-BB05-C918AE7A4BFD}" cxnId="{CE6670A7-8375-4D1D-9D87-B7D1F524EDAA}" type="sibTrans">
      <dgm:prSet/>
      <dgm:spPr/>
      <dgm:t>
        <a:bodyPr/>
        <a:lstStyle/>
        <a:p>
          <a:endParaRPr lang="en-US"/>
        </a:p>
      </dgm:t>
    </dgm:pt>
    <dgm:pt modelId="{641ED282-7479-48C5-AD95-87F5E8FAE126}">
      <dgm:prSet phldrT="[Text]" phldr="0" custT="1"/>
      <dgm:spPr/>
      <dgm:t>
        <a:bodyPr vert="horz" wrap="square"/>
        <a:p>
          <a:pPr>
            <a:lnSpc>
              <a:spcPct val="100000"/>
            </a:lnSpc>
            <a:spcBef>
              <a:spcPct val="0"/>
            </a:spcBef>
            <a:spcAft>
              <a:spcPct val="35000"/>
            </a:spcAft>
          </a:pPr>
          <a:r>
            <a:rPr lang="en-US" altLang="en-US" sz="1400" b="1" dirty="0" err="1">
              <a:latin typeface="Arial Bold" panose="020B0604020202090204" charset="0"/>
              <a:cs typeface="Arial Bold" panose="020B0604020202090204" charset="0"/>
            </a:rPr>
            <a:t>Time and seasonal characteristics</a:t>
          </a:r>
          <a:r>
            <a:rPr lang="en-US" altLang="en-US" sz="1400" dirty="0" err="1"/>
            <a:t/>
          </a:r>
          <a:endParaRPr lang="en-US" altLang="en-US" sz="1400" dirty="0" err="1"/>
        </a:p>
        <a:p>
          <a:pPr>
            <a:lnSpc>
              <a:spcPct val="100000"/>
            </a:lnSpc>
            <a:spcBef>
              <a:spcPct val="0"/>
            </a:spcBef>
            <a:spcAft>
              <a:spcPct val="35000"/>
            </a:spcAft>
          </a:pPr>
          <a:r>
            <a:rPr lang="en-US" sz="1400" dirty="0" err="1"/>
            <a:t>Veçorit</a:t>
          </a:r>
          <a:r>
            <a:rPr lang="en-US" sz="1400" dirty="0"/>
            <a:t> </a:t>
          </a:r>
          <a:r>
            <a:rPr lang="en-US" sz="1400" dirty="0" err="1"/>
            <a:t>kohore</a:t>
          </a:r>
          <a:r>
            <a:rPr lang="en-US" sz="1400" dirty="0"/>
            <a:t> </a:t>
          </a:r>
          <a:r>
            <a:rPr lang="en-US" sz="1400" dirty="0" err="1"/>
            <a:t>dhe</a:t>
          </a:r>
          <a:r>
            <a:rPr lang="en-US" sz="1400" dirty="0"/>
            <a:t> </a:t>
          </a:r>
          <a:r>
            <a:rPr lang="en-US" sz="1400" dirty="0" err="1"/>
            <a:t>sezonale</a:t>
          </a:r>
          <a:r>
            <a:rPr lang="en-US" sz="1400" dirty="0"/>
            <a:t/>
          </a:r>
          <a:endParaRPr lang="en-US" sz="1400" dirty="0"/>
        </a:p>
      </dgm:t>
    </dgm:pt>
    <dgm:pt modelId="{0A87F51C-28F5-41BD-AE21-18ED1F068DDE}" cxnId="{F2DFD2C0-45BB-4C9E-A587-FF2AB165AAA0}" type="parTrans">
      <dgm:prSet/>
      <dgm:spPr/>
      <dgm:t>
        <a:bodyPr/>
        <a:lstStyle/>
        <a:p>
          <a:endParaRPr lang="en-US"/>
        </a:p>
      </dgm:t>
    </dgm:pt>
    <dgm:pt modelId="{57CBA8C3-A188-452B-A709-80803044E420}" cxnId="{F2DFD2C0-45BB-4C9E-A587-FF2AB165AAA0}" type="sibTrans">
      <dgm:prSet/>
      <dgm:spPr/>
      <dgm:t>
        <a:bodyPr/>
        <a:lstStyle/>
        <a:p>
          <a:endParaRPr lang="en-US"/>
        </a:p>
      </dgm:t>
    </dgm:pt>
    <dgm:pt modelId="{7896D1DF-E204-49BB-8343-9EB5D0EB0115}">
      <dgm:prSet phldrT="[Text]" phldr="0" custT="1"/>
      <dgm:spPr/>
      <dgm:t>
        <a:bodyPr vert="horz" wrap="square"/>
        <a:p>
          <a:pPr>
            <a:lnSpc>
              <a:spcPct val="100000"/>
            </a:lnSpc>
            <a:spcBef>
              <a:spcPct val="0"/>
            </a:spcBef>
            <a:spcAft>
              <a:spcPct val="35000"/>
            </a:spcAft>
          </a:pPr>
          <a:r>
            <a:rPr lang="en-US" altLang="en-US" sz="1400" b="1" dirty="0" err="1">
              <a:latin typeface="Arial Bold" panose="020B0604020202090204" charset="0"/>
              <a:cs typeface="Arial Bold" panose="020B0604020202090204" charset="0"/>
            </a:rPr>
            <a:t>Regional characteristics</a:t>
          </a:r>
          <a:r>
            <a:rPr lang="en-US" altLang="en-US" sz="1400" b="1" dirty="0" err="1">
              <a:latin typeface="Arial Bold" panose="020B0604020202090204" charset="0"/>
              <a:cs typeface="Arial Bold" panose="020B0604020202090204" charset="0"/>
            </a:rPr>
            <a:t/>
          </a:r>
          <a:endParaRPr lang="en-US" altLang="en-US" sz="1400" b="1" dirty="0" err="1">
            <a:latin typeface="Arial Bold" panose="020B0604020202090204" charset="0"/>
            <a:cs typeface="Arial Bold" panose="020B0604020202090204" charset="0"/>
          </a:endParaRPr>
        </a:p>
        <a:p>
          <a:pPr>
            <a:lnSpc>
              <a:spcPct val="100000"/>
            </a:lnSpc>
            <a:spcBef>
              <a:spcPct val="0"/>
            </a:spcBef>
            <a:spcAft>
              <a:spcPct val="35000"/>
            </a:spcAft>
          </a:pPr>
          <a:r>
            <a:rPr lang="en-US" sz="1400" dirty="0" err="1"/>
            <a:t>Veçorit</a:t>
          </a:r>
          <a:r>
            <a:rPr lang="en-US" sz="1400" dirty="0"/>
            <a:t> </a:t>
          </a:r>
          <a:r>
            <a:rPr lang="en-US" sz="1400" dirty="0" err="1"/>
            <a:t>regjionale</a:t>
          </a:r>
          <a:r>
            <a:rPr lang="en-US" sz="1400" dirty="0"/>
            <a:t/>
          </a:r>
          <a:endParaRPr lang="en-US" sz="1400" dirty="0"/>
        </a:p>
      </dgm:t>
    </dgm:pt>
    <dgm:pt modelId="{1352901F-4560-4B24-BDC2-E1396E205D2E}" cxnId="{70A63F89-6EBF-4A15-81C0-436A5E20FC55}" type="parTrans">
      <dgm:prSet/>
      <dgm:spPr/>
      <dgm:t>
        <a:bodyPr/>
        <a:lstStyle/>
        <a:p>
          <a:endParaRPr lang="en-US"/>
        </a:p>
      </dgm:t>
    </dgm:pt>
    <dgm:pt modelId="{6E3F7BD0-9818-4D4C-9EB8-57779AAABF05}" cxnId="{70A63F89-6EBF-4A15-81C0-436A5E20FC55}" type="sibTrans">
      <dgm:prSet/>
      <dgm:spPr/>
      <dgm:t>
        <a:bodyPr/>
        <a:lstStyle/>
        <a:p>
          <a:endParaRPr lang="en-US"/>
        </a:p>
      </dgm:t>
    </dgm:pt>
    <dgm:pt modelId="{4075C94B-BD62-47D5-AAC4-268BCB0063D5}">
      <dgm:prSet phldrT="[Text]" phldr="0" custT="0"/>
      <dgm:spPr/>
      <dgm:t>
        <a:bodyPr vert="horz" wrap="square"/>
        <a:p>
          <a:pPr>
            <a:lnSpc>
              <a:spcPct val="100000"/>
            </a:lnSpc>
            <a:spcBef>
              <a:spcPct val="0"/>
            </a:spcBef>
            <a:spcAft>
              <a:spcPct val="35000"/>
            </a:spcAft>
          </a:pPr>
          <a:r>
            <a:rPr lang="en-US" altLang="en-US" b="1" dirty="0" err="1">
              <a:latin typeface="Arial Bold" panose="020B0604020202090204" charset="0"/>
              <a:cs typeface="Arial Bold" panose="020B0604020202090204" charset="0"/>
            </a:rPr>
            <a:t>Spread of crime Village city</a:t>
          </a:r>
          <a:r>
            <a:rPr lang="en-US" altLang="en-US" dirty="0" err="1"/>
            <a:t/>
          </a:r>
          <a:endParaRPr lang="en-US" altLang="en-US" dirty="0" err="1"/>
        </a:p>
        <a:p>
          <a:pPr>
            <a:lnSpc>
              <a:spcPct val="100000"/>
            </a:lnSpc>
            <a:spcBef>
              <a:spcPct val="0"/>
            </a:spcBef>
            <a:spcAft>
              <a:spcPct val="35000"/>
            </a:spcAft>
          </a:pPr>
          <a:r>
            <a:rPr lang="en-US" dirty="0" err="1"/>
            <a:t>Perhapja</a:t>
          </a:r>
          <a:r>
            <a:rPr lang="en-US" dirty="0"/>
            <a:t> e </a:t>
          </a:r>
          <a:r>
            <a:rPr lang="en-US" dirty="0" err="1"/>
            <a:t>kriminalitetit</a:t>
          </a:r>
          <a:r>
            <a:rPr lang="en-US" dirty="0"/>
            <a:t> </a:t>
          </a:r>
          <a:r>
            <a:rPr lang="en-US" dirty="0" err="1"/>
            <a:t>Fshat</a:t>
          </a:r>
          <a:r>
            <a:rPr lang="en-US" dirty="0"/>
            <a:t> </a:t>
          </a:r>
          <a:r>
            <a:rPr lang="en-US" dirty="0" err="1"/>
            <a:t>qytet</a:t>
          </a:r>
          <a:r>
            <a:rPr lang="en-US" dirty="0"/>
            <a:t/>
          </a:r>
          <a:endParaRPr lang="en-US" dirty="0"/>
        </a:p>
      </dgm:t>
    </dgm:pt>
    <dgm:pt modelId="{AF930053-FC56-45FE-AC18-9EAEFFC3BBEB}" cxnId="{742052BF-5FF5-4F45-80C9-08A0320A2A77}" type="parTrans">
      <dgm:prSet/>
      <dgm:spPr/>
      <dgm:t>
        <a:bodyPr/>
        <a:lstStyle/>
        <a:p>
          <a:endParaRPr lang="en-US"/>
        </a:p>
      </dgm:t>
    </dgm:pt>
    <dgm:pt modelId="{C854A2AF-B088-4C09-BA95-EB9617DA9D79}" cxnId="{742052BF-5FF5-4F45-80C9-08A0320A2A77}" type="sibTrans">
      <dgm:prSet/>
      <dgm:spPr/>
      <dgm:t>
        <a:bodyPr/>
        <a:lstStyle/>
        <a:p>
          <a:endParaRPr lang="en-US"/>
        </a:p>
      </dgm:t>
    </dgm:pt>
    <dgm:pt modelId="{FBDC5BCF-590A-42CB-A322-406FC7DE6D92}">
      <dgm:prSet phldrT="[Text]" custT="1"/>
      <dgm:spPr/>
      <dgm:t>
        <a:bodyPr/>
        <a:lstStyle/>
        <a:p>
          <a:r>
            <a:rPr lang="en-US" sz="1400" dirty="0" err="1"/>
            <a:t>Mosha</a:t>
          </a:r>
          <a:r>
            <a:rPr lang="en-US" sz="1400" dirty="0"/>
            <a:t>, </a:t>
          </a:r>
          <a:r>
            <a:rPr lang="en-US" sz="1400" dirty="0" err="1"/>
            <a:t>Gjinija</a:t>
          </a:r>
          <a:r>
            <a:rPr lang="en-US" sz="1400" dirty="0"/>
            <a:t> </a:t>
          </a:r>
          <a:r>
            <a:rPr lang="en-US" sz="1400" dirty="0" err="1"/>
            <a:t>dhe</a:t>
          </a:r>
          <a:r>
            <a:rPr lang="en-US" sz="1400" dirty="0"/>
            <a:t> </a:t>
          </a:r>
          <a:r>
            <a:rPr lang="en-US" sz="1400" dirty="0" err="1"/>
            <a:t>kriminaliteti</a:t>
          </a:r>
          <a:endParaRPr lang="en-US" sz="1400" dirty="0"/>
        </a:p>
      </dgm:t>
    </dgm:pt>
    <dgm:pt modelId="{8FD46EDC-D845-435C-83CF-9D55FAEE52D9}" cxnId="{09BABE31-3A69-4D48-AF67-1E22FA12B5E8}" type="parTrans">
      <dgm:prSet/>
      <dgm:spPr/>
      <dgm:t>
        <a:bodyPr/>
        <a:lstStyle/>
        <a:p>
          <a:endParaRPr lang="en-US"/>
        </a:p>
      </dgm:t>
    </dgm:pt>
    <dgm:pt modelId="{664136F8-0D85-4711-8053-05CAD25A7C36}" cxnId="{09BABE31-3A69-4D48-AF67-1E22FA12B5E8}" type="sibTrans">
      <dgm:prSet/>
      <dgm:spPr/>
      <dgm:t>
        <a:bodyPr/>
        <a:lstStyle/>
        <a:p>
          <a:endParaRPr lang="en-US"/>
        </a:p>
      </dgm:t>
    </dgm:pt>
    <dgm:pt modelId="{DC79A401-CF91-46F6-9AE0-992479A78998}">
      <dgm:prSet phldrT="[Text]" phldr="0" custT="0"/>
      <dgm:spPr/>
      <dgm:t>
        <a:bodyPr vert="horz" wrap="square"/>
        <a:p>
          <a:pPr>
            <a:lnSpc>
              <a:spcPct val="100000"/>
            </a:lnSpc>
            <a:spcBef>
              <a:spcPct val="0"/>
            </a:spcBef>
            <a:spcAft>
              <a:spcPct val="35000"/>
            </a:spcAft>
          </a:pPr>
          <a:r>
            <a:rPr lang="en-US" dirty="0" err="1"/>
            <a:t>Gjendja</a:t>
          </a:r>
          <a:r>
            <a:rPr lang="en-US" dirty="0"/>
            <a:t> </a:t>
          </a:r>
          <a:r>
            <a:rPr lang="en-US" dirty="0" err="1"/>
            <a:t>martesore</a:t>
          </a:r>
          <a:r>
            <a:rPr lang="en-US" dirty="0"/>
            <a:t> </a:t>
          </a:r>
          <a:r>
            <a:rPr lang="en-US" dirty="0" err="1"/>
            <a:t>dhe</a:t>
          </a:r>
          <a:r>
            <a:rPr lang="en-US" dirty="0"/>
            <a:t> </a:t>
          </a:r>
          <a:r>
            <a:rPr lang="en-US" dirty="0" err="1"/>
            <a:t>statusi</a:t>
          </a:r>
          <a:r>
            <a:rPr lang="en-US" dirty="0"/>
            <a:t> </a:t>
          </a:r>
          <a:r>
            <a:rPr lang="en-US" dirty="0" err="1"/>
            <a:t>familjare</a:t>
          </a:r>
          <a:r>
            <a:rPr lang="en-US" dirty="0" err="1"/>
            <a:t/>
          </a:r>
          <a:endParaRPr lang="en-US" dirty="0" err="1"/>
        </a:p>
      </dgm:t>
    </dgm:pt>
    <dgm:pt modelId="{52B1316F-FAFE-4CF7-BC89-781252C03C83}" cxnId="{620D6661-F226-4B25-8CAE-5EC8D2BFC609}" type="parTrans">
      <dgm:prSet/>
      <dgm:spPr/>
      <dgm:t>
        <a:bodyPr/>
        <a:lstStyle/>
        <a:p>
          <a:endParaRPr lang="en-US"/>
        </a:p>
      </dgm:t>
    </dgm:pt>
    <dgm:pt modelId="{A076F07B-ED38-4A63-8631-4E531E9DD3A8}" cxnId="{620D6661-F226-4B25-8CAE-5EC8D2BFC609}" type="sibTrans">
      <dgm:prSet/>
      <dgm:spPr/>
      <dgm:t>
        <a:bodyPr/>
        <a:lstStyle/>
        <a:p>
          <a:endParaRPr lang="en-US"/>
        </a:p>
      </dgm:t>
    </dgm:pt>
    <dgm:pt modelId="{E122B18D-563B-45B1-9231-13AD3BD9BD62}">
      <dgm:prSet phldrT="[Text]"/>
      <dgm:spPr/>
      <dgm:t>
        <a:bodyPr/>
        <a:lstStyle/>
        <a:p>
          <a:r>
            <a:rPr lang="en-US" dirty="0" err="1"/>
            <a:t>Gjendja</a:t>
          </a:r>
          <a:r>
            <a:rPr lang="en-US" dirty="0"/>
            <a:t> </a:t>
          </a:r>
          <a:r>
            <a:rPr lang="en-US" dirty="0" err="1"/>
            <a:t>sociale</a:t>
          </a:r>
          <a:endParaRPr lang="en-US" dirty="0"/>
        </a:p>
      </dgm:t>
    </dgm:pt>
    <dgm:pt modelId="{65A9C761-1716-4EA8-9DB6-102CC8B3DF92}" cxnId="{A20A1D9C-8D4B-43DC-8D34-F1FA2181A212}" type="parTrans">
      <dgm:prSet/>
      <dgm:spPr/>
      <dgm:t>
        <a:bodyPr/>
        <a:lstStyle/>
        <a:p>
          <a:endParaRPr lang="en-US"/>
        </a:p>
      </dgm:t>
    </dgm:pt>
    <dgm:pt modelId="{994DC767-B283-48DC-A7BF-0DD8E627C0C6}" cxnId="{A20A1D9C-8D4B-43DC-8D34-F1FA2181A212}" type="sibTrans">
      <dgm:prSet/>
      <dgm:spPr/>
      <dgm:t>
        <a:bodyPr/>
        <a:lstStyle/>
        <a:p>
          <a:endParaRPr lang="en-US"/>
        </a:p>
      </dgm:t>
    </dgm:pt>
    <dgm:pt modelId="{375327FB-73C2-44EA-BC81-0EEBA6E12567}">
      <dgm:prSet phldrT="[Text]" custT="1"/>
      <dgm:spPr/>
      <dgm:t>
        <a:bodyPr/>
        <a:lstStyle/>
        <a:p>
          <a:pPr algn="ctr"/>
          <a:r>
            <a:rPr lang="en-US" sz="1400" dirty="0"/>
            <a:t>KUPTIMI  I FENOMENOLOGJISE KRIMINALE</a:t>
          </a:r>
        </a:p>
      </dgm:t>
    </dgm:pt>
    <dgm:pt modelId="{5E32EC70-58ED-47A6-8A62-9348AFEBDA80}" cxnId="{1FFCD6E5-C1D3-4FE8-86F6-23EF2D1E7A3A}" type="parTrans">
      <dgm:prSet/>
      <dgm:spPr/>
      <dgm:t>
        <a:bodyPr/>
        <a:lstStyle/>
        <a:p>
          <a:endParaRPr lang="en-US"/>
        </a:p>
      </dgm:t>
    </dgm:pt>
    <dgm:pt modelId="{BF5200D8-C33C-4E54-9C32-333FA26BE4B6}" cxnId="{1FFCD6E5-C1D3-4FE8-86F6-23EF2D1E7A3A}" type="sibTrans">
      <dgm:prSet/>
      <dgm:spPr/>
      <dgm:t>
        <a:bodyPr/>
        <a:lstStyle/>
        <a:p>
          <a:endParaRPr lang="en-US"/>
        </a:p>
      </dgm:t>
    </dgm:pt>
    <dgm:pt modelId="{899B5049-B9FE-475E-ADA3-935D64B1FFA4}" type="pres">
      <dgm:prSet presAssocID="{88E7EC9A-E05B-454F-B03F-43698FD1089C}" presName="arrowDiagram" presStyleCnt="0">
        <dgm:presLayoutVars>
          <dgm:chMax val="5"/>
          <dgm:dir/>
          <dgm:resizeHandles val="exact"/>
        </dgm:presLayoutVars>
      </dgm:prSet>
      <dgm:spPr/>
    </dgm:pt>
    <dgm:pt modelId="{D992762C-DDDA-4923-944B-B755E040BB10}" type="pres">
      <dgm:prSet presAssocID="{88E7EC9A-E05B-454F-B03F-43698FD1089C}" presName="arrow" presStyleLbl="bgShp" presStyleIdx="0" presStyleCnt="1"/>
      <dgm:spPr/>
    </dgm:pt>
    <dgm:pt modelId="{CBD33002-96DF-40C5-B0DA-A15434A8DBF1}" type="pres">
      <dgm:prSet presAssocID="{88E7EC9A-E05B-454F-B03F-43698FD1089C}" presName="arrowDiagram5" presStyleCnt="0"/>
      <dgm:spPr/>
    </dgm:pt>
    <dgm:pt modelId="{F66EA59D-2A2C-4CA7-B9DD-4D5A9CAE36EF}" type="pres">
      <dgm:prSet presAssocID="{BE34000D-BABC-4E3B-A0BC-A6A3B2AFCD03}" presName="bullet5a" presStyleLbl="node1" presStyleIdx="0" presStyleCnt="5"/>
      <dgm:spPr/>
    </dgm:pt>
    <dgm:pt modelId="{2299E349-C6A7-4E1D-A1D7-A1875FEF199F}" type="pres">
      <dgm:prSet presAssocID="{BE34000D-BABC-4E3B-A0BC-A6A3B2AFCD03}" presName="textBox5a" presStyleLbl="revTx" presStyleIdx="0" presStyleCnt="5">
        <dgm:presLayoutVars>
          <dgm:bulletEnabled val="1"/>
        </dgm:presLayoutVars>
      </dgm:prSet>
      <dgm:spPr/>
    </dgm:pt>
    <dgm:pt modelId="{9C12E89D-E562-47C3-A648-3423067288A7}" type="pres">
      <dgm:prSet presAssocID="{4DD8F3CF-2E47-47B4-A947-EDF078873125}" presName="bullet5b" presStyleLbl="node1" presStyleIdx="1" presStyleCnt="5"/>
      <dgm:spPr/>
    </dgm:pt>
    <dgm:pt modelId="{A17B347F-B4DE-41DC-814E-5DC249A8E871}" type="pres">
      <dgm:prSet presAssocID="{4DD8F3CF-2E47-47B4-A947-EDF078873125}" presName="textBox5b" presStyleLbl="revTx" presStyleIdx="1" presStyleCnt="5">
        <dgm:presLayoutVars>
          <dgm:bulletEnabled val="1"/>
        </dgm:presLayoutVars>
      </dgm:prSet>
      <dgm:spPr/>
    </dgm:pt>
    <dgm:pt modelId="{FE571761-71AB-4E3F-BDCF-A04E71834CC1}" type="pres">
      <dgm:prSet presAssocID="{641ED282-7479-48C5-AD95-87F5E8FAE126}" presName="bullet5c" presStyleLbl="node1" presStyleIdx="2" presStyleCnt="5"/>
      <dgm:spPr/>
    </dgm:pt>
    <dgm:pt modelId="{3E45ED74-C6A7-42A7-B566-1055856E82AD}" type="pres">
      <dgm:prSet presAssocID="{641ED282-7479-48C5-AD95-87F5E8FAE126}" presName="textBox5c" presStyleLbl="revTx" presStyleIdx="2" presStyleCnt="5">
        <dgm:presLayoutVars>
          <dgm:bulletEnabled val="1"/>
        </dgm:presLayoutVars>
      </dgm:prSet>
      <dgm:spPr/>
    </dgm:pt>
    <dgm:pt modelId="{40B65D09-22A1-4782-81A8-54023C72B7CE}" type="pres">
      <dgm:prSet presAssocID="{7896D1DF-E204-49BB-8343-9EB5D0EB0115}" presName="bullet5d" presStyleLbl="node1" presStyleIdx="3" presStyleCnt="5"/>
      <dgm:spPr/>
    </dgm:pt>
    <dgm:pt modelId="{0F98869F-50EC-4510-B048-B521AA2B3B1B}" type="pres">
      <dgm:prSet presAssocID="{7896D1DF-E204-49BB-8343-9EB5D0EB0115}" presName="textBox5d" presStyleLbl="revTx" presStyleIdx="3" presStyleCnt="5">
        <dgm:presLayoutVars>
          <dgm:bulletEnabled val="1"/>
        </dgm:presLayoutVars>
      </dgm:prSet>
      <dgm:spPr/>
    </dgm:pt>
    <dgm:pt modelId="{E525DB93-7DE1-4B99-A364-4A4763FCE0D0}" type="pres">
      <dgm:prSet presAssocID="{4075C94B-BD62-47D5-AAC4-268BCB0063D5}" presName="bullet5e" presStyleLbl="node1" presStyleIdx="4" presStyleCnt="5"/>
      <dgm:spPr/>
    </dgm:pt>
    <dgm:pt modelId="{47867446-D233-4405-93B5-976EB791D8DC}" type="pres">
      <dgm:prSet presAssocID="{4075C94B-BD62-47D5-AAC4-268BCB0063D5}" presName="textBox5e" presStyleLbl="revTx" presStyleIdx="4" presStyleCnt="5">
        <dgm:presLayoutVars>
          <dgm:bulletEnabled val="1"/>
        </dgm:presLayoutVars>
      </dgm:prSet>
      <dgm:spPr/>
    </dgm:pt>
  </dgm:ptLst>
  <dgm:cxnLst>
    <dgm:cxn modelId="{D4A1EE3B-FF0C-4C5B-BD97-758713A8D7A3}" srcId="{88E7EC9A-E05B-454F-B03F-43698FD1089C}" destId="{BE34000D-BABC-4E3B-A0BC-A6A3B2AFCD03}" srcOrd="0" destOrd="0" parTransId="{53EB1E10-AE69-44B9-A85D-8FC38BFD1FA7}" sibTransId="{1092A6E7-C01F-4860-908E-AD896600A109}"/>
    <dgm:cxn modelId="{CE6670A7-8375-4D1D-9D87-B7D1F524EDAA}" srcId="{88E7EC9A-E05B-454F-B03F-43698FD1089C}" destId="{4DD8F3CF-2E47-47B4-A947-EDF078873125}" srcOrd="1" destOrd="0" parTransId="{A2EEDD4B-3613-4CB9-A80E-967E02320F12}" sibTransId="{A1FB4B1E-114B-4E8E-BB05-C918AE7A4BFD}"/>
    <dgm:cxn modelId="{F2DFD2C0-45BB-4C9E-A587-FF2AB165AAA0}" srcId="{88E7EC9A-E05B-454F-B03F-43698FD1089C}" destId="{641ED282-7479-48C5-AD95-87F5E8FAE126}" srcOrd="2" destOrd="0" parTransId="{0A87F51C-28F5-41BD-AE21-18ED1F068DDE}" sibTransId="{57CBA8C3-A188-452B-A709-80803044E420}"/>
    <dgm:cxn modelId="{70A63F89-6EBF-4A15-81C0-436A5E20FC55}" srcId="{88E7EC9A-E05B-454F-B03F-43698FD1089C}" destId="{7896D1DF-E204-49BB-8343-9EB5D0EB0115}" srcOrd="3" destOrd="0" parTransId="{1352901F-4560-4B24-BDC2-E1396E205D2E}" sibTransId="{6E3F7BD0-9818-4D4C-9EB8-57779AAABF05}"/>
    <dgm:cxn modelId="{742052BF-5FF5-4F45-80C9-08A0320A2A77}" srcId="{88E7EC9A-E05B-454F-B03F-43698FD1089C}" destId="{4075C94B-BD62-47D5-AAC4-268BCB0063D5}" srcOrd="4" destOrd="0" parTransId="{AF930053-FC56-45FE-AC18-9EAEFFC3BBEB}" sibTransId="{C854A2AF-B088-4C09-BA95-EB9617DA9D79}"/>
    <dgm:cxn modelId="{09BABE31-3A69-4D48-AF67-1E22FA12B5E8}" srcId="{88E7EC9A-E05B-454F-B03F-43698FD1089C}" destId="{FBDC5BCF-590A-42CB-A322-406FC7DE6D92}" srcOrd="5" destOrd="0" parTransId="{8FD46EDC-D845-435C-83CF-9D55FAEE52D9}" sibTransId="{664136F8-0D85-4711-8053-05CAD25A7C36}"/>
    <dgm:cxn modelId="{620D6661-F226-4B25-8CAE-5EC8D2BFC609}" srcId="{88E7EC9A-E05B-454F-B03F-43698FD1089C}" destId="{DC79A401-CF91-46F6-9AE0-992479A78998}" srcOrd="6" destOrd="0" parTransId="{52B1316F-FAFE-4CF7-BC89-781252C03C83}" sibTransId="{A076F07B-ED38-4A63-8631-4E531E9DD3A8}"/>
    <dgm:cxn modelId="{A20A1D9C-8D4B-43DC-8D34-F1FA2181A212}" srcId="{88E7EC9A-E05B-454F-B03F-43698FD1089C}" destId="{E122B18D-563B-45B1-9231-13AD3BD9BD62}" srcOrd="7" destOrd="0" parTransId="{65A9C761-1716-4EA8-9DB6-102CC8B3DF92}" sibTransId="{994DC767-B283-48DC-A7BF-0DD8E627C0C6}"/>
    <dgm:cxn modelId="{1FFCD6E5-C1D3-4FE8-86F6-23EF2D1E7A3A}" srcId="{88E7EC9A-E05B-454F-B03F-43698FD1089C}" destId="{375327FB-73C2-44EA-BC81-0EEBA6E12567}" srcOrd="8" destOrd="0" parTransId="{5E32EC70-58ED-47A6-8A62-9348AFEBDA80}" sibTransId="{BF5200D8-C33C-4E54-9C32-333FA26BE4B6}"/>
    <dgm:cxn modelId="{8BC8188E-AC02-488D-94DE-BC5484334ACC}" type="presOf" srcId="{88E7EC9A-E05B-454F-B03F-43698FD1089C}" destId="{899B5049-B9FE-475E-ADA3-935D64B1FFA4}" srcOrd="0" destOrd="0" presId="urn:microsoft.com/office/officeart/2005/8/layout/arrow2"/>
    <dgm:cxn modelId="{EA6C2869-57BC-4A36-95E0-B9F362286116}" type="presParOf" srcId="{899B5049-B9FE-475E-ADA3-935D64B1FFA4}" destId="{D992762C-DDDA-4923-944B-B755E040BB10}" srcOrd="0" destOrd="0" presId="urn:microsoft.com/office/officeart/2005/8/layout/arrow2"/>
    <dgm:cxn modelId="{148510FE-FB3C-41AA-B891-1685391DAFF3}" type="presParOf" srcId="{899B5049-B9FE-475E-ADA3-935D64B1FFA4}" destId="{CBD33002-96DF-40C5-B0DA-A15434A8DBF1}" srcOrd="1" destOrd="0" presId="urn:microsoft.com/office/officeart/2005/8/layout/arrow2"/>
    <dgm:cxn modelId="{A5AB11E2-A32A-4F80-A63A-E02F4BD65524}" type="presParOf" srcId="{CBD33002-96DF-40C5-B0DA-A15434A8DBF1}" destId="{F66EA59D-2A2C-4CA7-B9DD-4D5A9CAE36EF}" srcOrd="0" destOrd="1" presId="urn:microsoft.com/office/officeart/2005/8/layout/arrow2"/>
    <dgm:cxn modelId="{16856D55-036B-43F8-BAA2-F342291F89AE}" type="presParOf" srcId="{CBD33002-96DF-40C5-B0DA-A15434A8DBF1}" destId="{2299E349-C6A7-4E1D-A1D7-A1875FEF199F}" srcOrd="1" destOrd="1" presId="urn:microsoft.com/office/officeart/2005/8/layout/arrow2"/>
    <dgm:cxn modelId="{36E643A6-AFD2-461D-A350-BE1D878EF30F}" type="presOf" srcId="{BE34000D-BABC-4E3B-A0BC-A6A3B2AFCD03}" destId="{2299E349-C6A7-4E1D-A1D7-A1875FEF199F}" srcOrd="0" destOrd="0" presId="urn:microsoft.com/office/officeart/2005/8/layout/arrow2"/>
    <dgm:cxn modelId="{2CE708B6-0536-4B63-A834-F374BFA006FE}" type="presParOf" srcId="{CBD33002-96DF-40C5-B0DA-A15434A8DBF1}" destId="{9C12E89D-E562-47C3-A648-3423067288A7}" srcOrd="2" destOrd="1" presId="urn:microsoft.com/office/officeart/2005/8/layout/arrow2"/>
    <dgm:cxn modelId="{CCBB1EA9-1661-41EC-8DDB-81D720FA8850}" type="presParOf" srcId="{CBD33002-96DF-40C5-B0DA-A15434A8DBF1}" destId="{A17B347F-B4DE-41DC-814E-5DC249A8E871}" srcOrd="3" destOrd="1" presId="urn:microsoft.com/office/officeart/2005/8/layout/arrow2"/>
    <dgm:cxn modelId="{05707E05-CAE3-45BD-9EA8-5857C25133A3}" type="presOf" srcId="{4DD8F3CF-2E47-47B4-A947-EDF078873125}" destId="{A17B347F-B4DE-41DC-814E-5DC249A8E871}" srcOrd="0" destOrd="0" presId="urn:microsoft.com/office/officeart/2005/8/layout/arrow2"/>
    <dgm:cxn modelId="{78796C57-0EB4-49F6-A9D6-869832825274}" type="presParOf" srcId="{CBD33002-96DF-40C5-B0DA-A15434A8DBF1}" destId="{FE571761-71AB-4E3F-BDCF-A04E71834CC1}" srcOrd="4" destOrd="1" presId="urn:microsoft.com/office/officeart/2005/8/layout/arrow2"/>
    <dgm:cxn modelId="{7ECEDEC3-FC21-4439-AC5D-63E32A27E08D}" type="presParOf" srcId="{CBD33002-96DF-40C5-B0DA-A15434A8DBF1}" destId="{3E45ED74-C6A7-42A7-B566-1055856E82AD}" srcOrd="5" destOrd="1" presId="urn:microsoft.com/office/officeart/2005/8/layout/arrow2"/>
    <dgm:cxn modelId="{AA102447-9628-4E60-805B-554F54A23054}" type="presOf" srcId="{641ED282-7479-48C5-AD95-87F5E8FAE126}" destId="{3E45ED74-C6A7-42A7-B566-1055856E82AD}" srcOrd="0" destOrd="0" presId="urn:microsoft.com/office/officeart/2005/8/layout/arrow2"/>
    <dgm:cxn modelId="{22447084-A8FA-4350-B002-E0EFC0F9900F}" type="presParOf" srcId="{CBD33002-96DF-40C5-B0DA-A15434A8DBF1}" destId="{40B65D09-22A1-4782-81A8-54023C72B7CE}" srcOrd="6" destOrd="1" presId="urn:microsoft.com/office/officeart/2005/8/layout/arrow2"/>
    <dgm:cxn modelId="{FD159CBE-1CF9-49E9-90FC-CBD542B50342}" type="presParOf" srcId="{CBD33002-96DF-40C5-B0DA-A15434A8DBF1}" destId="{0F98869F-50EC-4510-B048-B521AA2B3B1B}" srcOrd="7" destOrd="1" presId="urn:microsoft.com/office/officeart/2005/8/layout/arrow2"/>
    <dgm:cxn modelId="{B5F31BE5-C5CA-4A35-B5E2-EEE5227316D2}" type="presOf" srcId="{7896D1DF-E204-49BB-8343-9EB5D0EB0115}" destId="{0F98869F-50EC-4510-B048-B521AA2B3B1B}" srcOrd="0" destOrd="0" presId="urn:microsoft.com/office/officeart/2005/8/layout/arrow2"/>
    <dgm:cxn modelId="{E8F3ABE7-66EC-445B-8ADB-4E76A3C96512}" type="presParOf" srcId="{CBD33002-96DF-40C5-B0DA-A15434A8DBF1}" destId="{E525DB93-7DE1-4B99-A364-4A4763FCE0D0}" srcOrd="8" destOrd="1" presId="urn:microsoft.com/office/officeart/2005/8/layout/arrow2"/>
    <dgm:cxn modelId="{0E3D3655-A580-4A8A-BEEC-B68D41C20D0D}" type="presParOf" srcId="{CBD33002-96DF-40C5-B0DA-A15434A8DBF1}" destId="{47867446-D233-4405-93B5-976EB791D8DC}" srcOrd="9" destOrd="1" presId="urn:microsoft.com/office/officeart/2005/8/layout/arrow2"/>
    <dgm:cxn modelId="{1D02C475-7CB5-4245-8137-68019D765138}" type="presOf" srcId="{4075C94B-BD62-47D5-AAC4-268BCB0063D5}" destId="{47867446-D233-4405-93B5-976EB791D8DC}" srcOrd="0"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3526133" cy="3435983"/>
        <a:chOff x="0" y="0"/>
        <a:chExt cx="3526133" cy="3435983"/>
      </a:xfrm>
    </dsp:grpSpPr>
    <dsp:sp modelId="{A3EB69DF-D04C-4876-AD78-AC31EEA84910}">
      <dsp:nvSpPr>
        <dsp:cNvPr id="3" name="Trapezoid 2"/>
        <dsp:cNvSpPr/>
      </dsp:nvSpPr>
      <dsp:spPr bwMode="white">
        <a:xfrm rot="10800000">
          <a:off x="0" y="0"/>
          <a:ext cx="3526133" cy="858996"/>
        </a:xfrm>
        <a:prstGeom prst="trapezoid">
          <a:avLst>
            <a:gd name="adj" fmla="val 51311"/>
          </a:avLst>
        </a:prstGeom>
        <a:sp3d prstMaterial="plastic">
          <a:bevelT w="127000" h="25400" prst="relaxedInset"/>
        </a:sp3d>
      </dsp:spPr>
      <dsp:style>
        <a:lnRef idx="0">
          <a:schemeClr val="lt1"/>
        </a:lnRef>
        <a:fillRef idx="3">
          <a:schemeClr val="accent5">
            <a:hueOff val="0"/>
            <a:satOff val="0"/>
            <a:lumOff val="0"/>
            <a:alpha val="100000"/>
          </a:schemeClr>
        </a:fillRef>
        <a:effectRef idx="2">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ltLang="en-US" b="1" dirty="0">
              <a:solidFill>
                <a:schemeClr val="tx1"/>
              </a:solidFill>
            </a:rPr>
            <a:t>Registered</a:t>
          </a:r>
          <a:endParaRPr lang="en-US" altLang="en-US" b="1" dirty="0">
            <a:solidFill>
              <a:schemeClr val="tx1"/>
            </a:solidFill>
          </a:endParaRPr>
        </a:p>
        <a:p>
          <a:pPr lvl="0">
            <a:lnSpc>
              <a:spcPct val="100000"/>
            </a:lnSpc>
            <a:spcBef>
              <a:spcPct val="0"/>
            </a:spcBef>
            <a:spcAft>
              <a:spcPct val="35000"/>
            </a:spcAft>
          </a:pPr>
          <a:r>
            <a:rPr lang="bs-Latn-BA" b="1" dirty="0">
              <a:solidFill>
                <a:schemeClr val="tx1"/>
              </a:solidFill>
            </a:rPr>
            <a:t>(Policia)</a:t>
          </a:r>
          <a:endParaRPr>
            <a:solidFill>
              <a:schemeClr val="tx1"/>
            </a:solidFill>
          </a:endParaRPr>
        </a:p>
      </dsp:txBody>
      <dsp:txXfrm rot="10800000">
        <a:off x="0" y="0"/>
        <a:ext cx="3526133" cy="858996"/>
      </dsp:txXfrm>
    </dsp:sp>
    <dsp:sp modelId="{F270E39A-1D75-4899-9B52-FB8851E22C4A}">
      <dsp:nvSpPr>
        <dsp:cNvPr id="4" name="Trapezoid 3"/>
        <dsp:cNvSpPr/>
      </dsp:nvSpPr>
      <dsp:spPr bwMode="white">
        <a:xfrm rot="10800000">
          <a:off x="440767" y="858996"/>
          <a:ext cx="2644600" cy="858996"/>
        </a:xfrm>
        <a:prstGeom prst="trapezoid">
          <a:avLst>
            <a:gd name="adj" fmla="val 51311"/>
          </a:avLst>
        </a:prstGeom>
        <a:sp3d prstMaterial="plastic">
          <a:bevelT w="127000" h="25400" prst="relaxedInset"/>
        </a:sp3d>
      </dsp:spPr>
      <dsp:style>
        <a:lnRef idx="0">
          <a:schemeClr val="lt1"/>
        </a:lnRef>
        <a:fillRef idx="3">
          <a:schemeClr val="accent5">
            <a:hueOff val="-4239999"/>
            <a:satOff val="-9803"/>
            <a:lumOff val="-12940"/>
            <a:alpha val="100000"/>
          </a:schemeClr>
        </a:fillRef>
        <a:effectRef idx="2">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ltLang="en-US">
              <a:solidFill>
                <a:schemeClr val="tx1"/>
              </a:solidFill>
            </a:rPr>
            <a:t>Accused (Prosecution)</a:t>
          </a:r>
          <a:endParaRPr lang="en-US" altLang="en-US">
            <a:solidFill>
              <a:schemeClr val="tx1"/>
            </a:solidFill>
          </a:endParaRPr>
        </a:p>
      </dsp:txBody>
      <dsp:txXfrm rot="10800000">
        <a:off x="440767" y="858996"/>
        <a:ext cx="2644600" cy="858996"/>
      </dsp:txXfrm>
    </dsp:sp>
    <dsp:sp modelId="{0449FD03-4B25-4B1E-A338-961AB90DAFF5}">
      <dsp:nvSpPr>
        <dsp:cNvPr id="5" name="Trapezoid 4"/>
        <dsp:cNvSpPr/>
      </dsp:nvSpPr>
      <dsp:spPr bwMode="white">
        <a:xfrm rot="10800000">
          <a:off x="881533" y="1717992"/>
          <a:ext cx="1763067" cy="858996"/>
        </a:xfrm>
        <a:prstGeom prst="trapezoid">
          <a:avLst>
            <a:gd name="adj" fmla="val 51311"/>
          </a:avLst>
        </a:prstGeom>
        <a:sp3d prstMaterial="plastic">
          <a:bevelT w="127000" h="25400" prst="relaxedInset"/>
        </a:sp3d>
      </dsp:spPr>
      <dsp:style>
        <a:lnRef idx="0">
          <a:schemeClr val="lt1"/>
        </a:lnRef>
        <a:fillRef idx="3">
          <a:schemeClr val="accent5">
            <a:hueOff val="-8479999"/>
            <a:satOff val="-19607"/>
            <a:lumOff val="-25881"/>
            <a:alpha val="100000"/>
          </a:schemeClr>
        </a:fillRef>
        <a:effectRef idx="2">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ltLang="en-US">
              <a:solidFill>
                <a:schemeClr val="tx1"/>
              </a:solidFill>
            </a:rPr>
            <a:t>Tried (Court)</a:t>
          </a:r>
          <a:endParaRPr lang="en-US" altLang="en-US">
            <a:solidFill>
              <a:schemeClr val="tx1"/>
            </a:solidFill>
          </a:endParaRPr>
        </a:p>
      </dsp:txBody>
      <dsp:txXfrm rot="10800000">
        <a:off x="881533" y="1717992"/>
        <a:ext cx="1763067" cy="858996"/>
      </dsp:txXfrm>
    </dsp:sp>
    <dsp:sp modelId="{E5E53C24-40CF-4660-9008-DCBD24C1091E}">
      <dsp:nvSpPr>
        <dsp:cNvPr id="6" name="Trapezoid 5"/>
        <dsp:cNvSpPr/>
      </dsp:nvSpPr>
      <dsp:spPr bwMode="white">
        <a:xfrm rot="10800000">
          <a:off x="1322300" y="2576987"/>
          <a:ext cx="881533" cy="858996"/>
        </a:xfrm>
        <a:prstGeom prst="trapezoid">
          <a:avLst>
            <a:gd name="adj" fmla="val 51311"/>
          </a:avLst>
        </a:prstGeom>
        <a:sp3d prstMaterial="plastic">
          <a:bevelT w="127000" h="25400" prst="relaxedInset"/>
        </a:sp3d>
      </dsp:spPr>
      <dsp:style>
        <a:lnRef idx="0">
          <a:schemeClr val="lt1"/>
        </a:lnRef>
        <a:fillRef idx="3">
          <a:schemeClr val="accent5">
            <a:hueOff val="-12720000"/>
            <a:satOff val="-29411"/>
            <a:lumOff val="-38823"/>
            <a:alpha val="100000"/>
          </a:schemeClr>
        </a:fillRef>
        <a:effectRef idx="2">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ltLang="en-US">
              <a:solidFill>
                <a:schemeClr val="tx1"/>
              </a:solidFill>
            </a:rPr>
            <a:t>Serving sentence (SC)</a:t>
          </a:r>
          <a:endParaRPr lang="en-US" altLang="en-US">
            <a:solidFill>
              <a:schemeClr val="tx1"/>
            </a:solidFill>
          </a:endParaRPr>
        </a:p>
      </dsp:txBody>
      <dsp:txXfrm rot="10800000">
        <a:off x="1322300" y="2576987"/>
        <a:ext cx="881533" cy="858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2641600" cy="2584450"/>
        <a:chOff x="0" y="0"/>
        <a:chExt cx="2641600" cy="2584450"/>
      </a:xfrm>
    </dsp:grpSpPr>
    <dsp:sp modelId="{87E14236-6559-4953-ACF2-271E25FB4CE3}">
      <dsp:nvSpPr>
        <dsp:cNvPr id="5" name="Rectangles 4"/>
        <dsp:cNvSpPr/>
      </dsp:nvSpPr>
      <dsp:spPr bwMode="white">
        <a:xfrm>
          <a:off x="0" y="533525"/>
          <a:ext cx="2641600" cy="378000"/>
        </a:xfrm>
        <a:prstGeom prst="rect">
          <a:avLst/>
        </a:prstGeom>
      </dsp:spPr>
      <dsp:style>
        <a:lnRef idx="2">
          <a:schemeClr val="accent2"/>
        </a:lnRef>
        <a:fillRef idx="1">
          <a:schemeClr val="lt1">
            <a:alpha val="90000"/>
          </a:schemeClr>
        </a:fillRef>
        <a:effectRef idx="0">
          <a:scrgbClr r="0" g="0" b="0"/>
        </a:effectRef>
        <a:fontRef idx="minor"/>
      </dsp:style>
      <dsp:txBody>
        <a:bodyPr lIns="205017" tIns="312420" rIns="205017" bIns="106680" anchor="t"/>
        <a:lstStyle>
          <a:lvl1pPr algn="l">
            <a:defRPr sz="15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1">
            <a:lnSpc>
              <a:spcPct val="100000"/>
            </a:lnSpc>
            <a:spcBef>
              <a:spcPct val="0"/>
            </a:spcBef>
            <a:spcAft>
              <a:spcPct val="15000"/>
            </a:spcAft>
            <a:buChar char="•"/>
          </a:pPr>
          <a:endParaRPr altLang="en-US">
            <a:solidFill>
              <a:schemeClr val="dk1"/>
            </a:solidFill>
          </a:endParaRPr>
        </a:p>
      </dsp:txBody>
      <dsp:txXfrm>
        <a:off x="0" y="533525"/>
        <a:ext cx="2641600" cy="378000"/>
      </dsp:txXfrm>
    </dsp:sp>
    <dsp:sp modelId="{A762F3DC-DBFC-4D92-9364-64A2122ADD41}">
      <dsp:nvSpPr>
        <dsp:cNvPr id="4" name="Rounded Rectangle 3"/>
        <dsp:cNvSpPr/>
      </dsp:nvSpPr>
      <dsp:spPr bwMode="white">
        <a:xfrm>
          <a:off x="132080" y="312125"/>
          <a:ext cx="1849120" cy="442800"/>
        </a:xfrm>
        <a:prstGeom prst="roundRect">
          <a:avLst/>
        </a:prstGeom>
      </dsp:spPr>
      <dsp:style>
        <a:lnRef idx="2">
          <a:schemeClr val="lt1"/>
        </a:lnRef>
        <a:fillRef idx="1">
          <a:schemeClr val="accent2"/>
        </a:fillRef>
        <a:effectRef idx="0">
          <a:scrgbClr r="0" g="0" b="0"/>
        </a:effectRef>
        <a:fontRef idx="minor">
          <a:schemeClr val="lt1"/>
        </a:fontRef>
      </dsp:style>
      <dsp:txBody>
        <a:bodyPr vert="horz" wrap="square" lIns="69892" tIns="0" rIns="69892" bIns="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dirty="0"/>
            <a:t>2024</a:t>
          </a:r>
          <a:r>
            <a:rPr lang="en-US" dirty="0"/>
            <a:t> </a:t>
          </a:r>
          <a:r>
            <a:rPr lang="en-US" dirty="0" err="1"/>
            <a:t>age </a:t>
          </a:r>
          <a:r>
            <a:rPr lang="en-US" dirty="0"/>
            <a:t>14 </a:t>
          </a:r>
          <a:r>
            <a:rPr lang="en-US" dirty="0" err="1"/>
            <a:t>years</a:t>
          </a:r>
          <a:endParaRPr lang="en-US" dirty="0"/>
        </a:p>
      </dsp:txBody>
      <dsp:txXfrm>
        <a:off x="132080" y="312125"/>
        <a:ext cx="1849120" cy="442800"/>
      </dsp:txXfrm>
    </dsp:sp>
    <dsp:sp modelId="{96DF9B6E-DAF8-41A6-8A3A-281C3307B91F}">
      <dsp:nvSpPr>
        <dsp:cNvPr id="8" name="Rectangles 7"/>
        <dsp:cNvSpPr/>
      </dsp:nvSpPr>
      <dsp:spPr bwMode="white">
        <a:xfrm>
          <a:off x="0" y="1213925"/>
          <a:ext cx="2641600" cy="378000"/>
        </a:xfrm>
        <a:prstGeom prst="rect">
          <a:avLst/>
        </a:prstGeom>
      </dsp:spPr>
      <dsp:style>
        <a:lnRef idx="2">
          <a:schemeClr val="accent3"/>
        </a:lnRef>
        <a:fillRef idx="1">
          <a:schemeClr val="lt1">
            <a:alpha val="90000"/>
          </a:schemeClr>
        </a:fillRef>
        <a:effectRef idx="0">
          <a:scrgbClr r="0" g="0" b="0"/>
        </a:effectRef>
        <a:fontRef idx="minor"/>
      </dsp:style>
      <dsp:txBody>
        <a:bodyPr lIns="205017" tIns="312420" rIns="205017" bIns="106680" anchor="t"/>
        <a:lstStyle>
          <a:lvl1pPr algn="l">
            <a:defRPr sz="15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endParaRPr>
            <a:solidFill>
              <a:schemeClr val="dk1"/>
            </a:solidFill>
          </a:endParaRPr>
        </a:p>
      </dsp:txBody>
      <dsp:txXfrm>
        <a:off x="0" y="1213925"/>
        <a:ext cx="2641600" cy="378000"/>
      </dsp:txXfrm>
    </dsp:sp>
    <dsp:sp modelId="{B2E392B8-04ED-4523-AC39-6D850406E870}">
      <dsp:nvSpPr>
        <dsp:cNvPr id="7" name="Rounded Rectangle 6"/>
        <dsp:cNvSpPr/>
      </dsp:nvSpPr>
      <dsp:spPr bwMode="white">
        <a:xfrm>
          <a:off x="132080" y="992525"/>
          <a:ext cx="1849120" cy="442800"/>
        </a:xfrm>
        <a:prstGeom prst="roundRect">
          <a:avLst/>
        </a:prstGeom>
      </dsp:spPr>
      <dsp:style>
        <a:lnRef idx="2">
          <a:schemeClr val="lt1"/>
        </a:lnRef>
        <a:fillRef idx="1">
          <a:schemeClr val="accent3"/>
        </a:fillRef>
        <a:effectRef idx="0">
          <a:scrgbClr r="0" g="0" b="0"/>
        </a:effectRef>
        <a:fontRef idx="minor">
          <a:schemeClr val="lt1"/>
        </a:fontRef>
      </dsp:style>
      <dsp:txBody>
        <a:bodyPr vert="horz" wrap="square" lIns="69892" tIns="0" rIns="69892" bIns="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dirty="0" err="1">
              <a:sym typeface="+mn-ea"/>
            </a:rPr>
            <a:t>2025</a:t>
          </a:r>
          <a:r>
            <a:rPr lang="en-US" dirty="0" err="1">
              <a:sym typeface="+mn-ea"/>
            </a:rPr>
            <a:t> </a:t>
          </a:r>
          <a:r>
            <a:rPr lang="en-US" dirty="0"/>
            <a:t>15 </a:t>
          </a:r>
          <a:r>
            <a:rPr lang="en-US" dirty="0" err="1">
              <a:sym typeface="+mn-ea"/>
            </a:rPr>
            <a:t>years</a:t>
          </a:r>
          <a:endParaRPr lang="en-US" dirty="0"/>
        </a:p>
      </dsp:txBody>
      <dsp:txXfrm>
        <a:off x="132080" y="992525"/>
        <a:ext cx="1849120" cy="442800"/>
      </dsp:txXfrm>
    </dsp:sp>
    <dsp:sp modelId="{711AB772-9D8D-4271-AB35-EED7A887FE1A}">
      <dsp:nvSpPr>
        <dsp:cNvPr id="11" name="Rectangles 10"/>
        <dsp:cNvSpPr/>
      </dsp:nvSpPr>
      <dsp:spPr bwMode="white">
        <a:xfrm>
          <a:off x="0" y="1894325"/>
          <a:ext cx="2641600" cy="378000"/>
        </a:xfrm>
        <a:prstGeom prst="rect">
          <a:avLst/>
        </a:prstGeom>
      </dsp:spPr>
      <dsp:style>
        <a:lnRef idx="2">
          <a:schemeClr val="accent4"/>
        </a:lnRef>
        <a:fillRef idx="1">
          <a:schemeClr val="lt1">
            <a:alpha val="90000"/>
          </a:schemeClr>
        </a:fillRef>
        <a:effectRef idx="0">
          <a:scrgbClr r="0" g="0" b="0"/>
        </a:effectRef>
        <a:fontRef idx="minor"/>
      </dsp:style>
      <dsp:txBody>
        <a:bodyPr lIns="205017" tIns="312420" rIns="205017" bIns="106680" anchor="t"/>
        <a:lstStyle>
          <a:lvl1pPr algn="l">
            <a:defRPr sz="15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endParaRPr>
            <a:solidFill>
              <a:schemeClr val="dk1"/>
            </a:solidFill>
          </a:endParaRPr>
        </a:p>
      </dsp:txBody>
      <dsp:txXfrm>
        <a:off x="0" y="1894325"/>
        <a:ext cx="2641600" cy="378000"/>
      </dsp:txXfrm>
    </dsp:sp>
    <dsp:sp modelId="{A1A6EF79-5206-47DA-9A11-E04EB27F9B69}">
      <dsp:nvSpPr>
        <dsp:cNvPr id="10" name="Rounded Rectangle 9"/>
        <dsp:cNvSpPr/>
      </dsp:nvSpPr>
      <dsp:spPr bwMode="white">
        <a:xfrm>
          <a:off x="132080" y="1672925"/>
          <a:ext cx="1849120" cy="442800"/>
        </a:xfrm>
        <a:prstGeom prst="roundRect">
          <a:avLst/>
        </a:prstGeom>
      </dsp:spPr>
      <dsp:style>
        <a:lnRef idx="2">
          <a:schemeClr val="lt1"/>
        </a:lnRef>
        <a:fillRef idx="1">
          <a:schemeClr val="accent4"/>
        </a:fillRef>
        <a:effectRef idx="0">
          <a:scrgbClr r="0" g="0" b="0"/>
        </a:effectRef>
        <a:fontRef idx="minor">
          <a:schemeClr val="lt1"/>
        </a:fontRef>
      </dsp:style>
      <dsp:txBody>
        <a:bodyPr vert="horz" wrap="square" lIns="69892" tIns="0" rIns="69892" bIns="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dirty="0"/>
            <a:t>2026 </a:t>
          </a:r>
          <a:r>
            <a:rPr lang="en-US" dirty="0" err="1">
              <a:sym typeface="+mn-ea"/>
            </a:rPr>
            <a:t>age </a:t>
          </a:r>
          <a:r>
            <a:rPr lang="en-US" dirty="0"/>
            <a:t>16 </a:t>
          </a:r>
          <a:r>
            <a:rPr lang="en-US" dirty="0" err="1">
              <a:sym typeface="+mn-ea"/>
            </a:rPr>
            <a:t>years</a:t>
          </a:r>
          <a:endParaRPr lang="en-US" dirty="0"/>
        </a:p>
      </dsp:txBody>
      <dsp:txXfrm>
        <a:off x="132080" y="1672925"/>
        <a:ext cx="1849120" cy="442800"/>
      </dsp:txXfrm>
    </dsp:sp>
    <dsp:sp modelId="{871E9AE6-16CC-4C0F-B31B-D4688463DCC1}">
      <dsp:nvSpPr>
        <dsp:cNvPr id="3" name="Rectangles 2" hidden="1"/>
        <dsp:cNvSpPr/>
      </dsp:nvSpPr>
      <dsp:spPr>
        <a:xfrm>
          <a:off x="0" y="312125"/>
          <a:ext cx="132080" cy="442800"/>
        </a:xfrm>
        <a:prstGeom prst="rect">
          <a:avLst/>
        </a:prstGeom>
      </dsp:spPr>
      <dsp:txXfrm>
        <a:off x="0" y="312125"/>
        <a:ext cx="132080" cy="442800"/>
      </dsp:txXfrm>
    </dsp:sp>
    <dsp:sp modelId="{6FF5847A-1D9C-449D-B2B5-CE0BF9E738AE}">
      <dsp:nvSpPr>
        <dsp:cNvPr id="6" name="Rectangles 5" hidden="1"/>
        <dsp:cNvSpPr/>
      </dsp:nvSpPr>
      <dsp:spPr>
        <a:xfrm>
          <a:off x="0" y="992525"/>
          <a:ext cx="132080" cy="442800"/>
        </a:xfrm>
        <a:prstGeom prst="rect">
          <a:avLst/>
        </a:prstGeom>
      </dsp:spPr>
      <dsp:txXfrm>
        <a:off x="0" y="992525"/>
        <a:ext cx="132080" cy="442800"/>
      </dsp:txXfrm>
    </dsp:sp>
    <dsp:sp modelId="{26F2D506-4C60-46BA-892C-CE94469E35E9}">
      <dsp:nvSpPr>
        <dsp:cNvPr id="9" name="Rectangles 8" hidden="1"/>
        <dsp:cNvSpPr/>
      </dsp:nvSpPr>
      <dsp:spPr>
        <a:xfrm>
          <a:off x="0" y="1672925"/>
          <a:ext cx="132080" cy="442800"/>
        </a:xfrm>
        <a:prstGeom prst="rect">
          <a:avLst/>
        </a:prstGeom>
      </dsp:spPr>
      <dsp:txXfrm>
        <a:off x="0" y="1672925"/>
        <a:ext cx="132080" cy="442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2686833" cy="2048006"/>
        <a:chOff x="0" y="0"/>
        <a:chExt cx="2686833" cy="2048006"/>
      </a:xfrm>
    </dsp:grpSpPr>
    <dsp:sp modelId="{0F243680-F7A9-4BB0-9785-DEF371F62FBA}">
      <dsp:nvSpPr>
        <dsp:cNvPr id="3" name="Rounded Rectangle 2"/>
        <dsp:cNvSpPr/>
      </dsp:nvSpPr>
      <dsp:spPr bwMode="white">
        <a:xfrm>
          <a:off x="0" y="498889"/>
          <a:ext cx="875190" cy="1050228"/>
        </a:xfrm>
        <a:prstGeom prst="roundRect">
          <a:avLst>
            <a:gd name="adj" fmla="val 500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0" tIns="30861" rIns="40005" bIns="0" anchor="t"/>
        <a:lstStyle>
          <a:lvl1pPr algn="r">
            <a:defRPr sz="900"/>
          </a:lvl1pPr>
          <a:lvl2pPr marL="57150" indent="-57150" algn="r">
            <a:defRPr sz="700"/>
          </a:lvl2pPr>
          <a:lvl3pPr marL="114300" indent="-57150" algn="r">
            <a:defRPr sz="700"/>
          </a:lvl3pPr>
          <a:lvl4pPr marL="171450" indent="-57150" algn="r">
            <a:defRPr sz="700"/>
          </a:lvl4pPr>
          <a:lvl5pPr marL="228600" indent="-57150" algn="r">
            <a:defRPr sz="700"/>
          </a:lvl5pPr>
          <a:lvl6pPr marL="285750" indent="-57150" algn="r">
            <a:defRPr sz="700"/>
          </a:lvl6pPr>
          <a:lvl7pPr marL="342900" indent="-57150" algn="r">
            <a:defRPr sz="700"/>
          </a:lvl7pPr>
          <a:lvl8pPr marL="400050" indent="-57150" algn="r">
            <a:defRPr sz="700"/>
          </a:lvl8pPr>
          <a:lvl9pPr marL="457200" indent="-57150" algn="r">
            <a:defRPr sz="700"/>
          </a:lvl9pPr>
        </a:lstStyle>
        <a:p>
          <a:pPr lvl="0">
            <a:lnSpc>
              <a:spcPct val="100000"/>
            </a:lnSpc>
            <a:spcBef>
              <a:spcPct val="0"/>
            </a:spcBef>
            <a:spcAft>
              <a:spcPct val="35000"/>
            </a:spcAft>
          </a:pPr>
          <a:r>
            <a:rPr lang="en-US" dirty="0"/>
            <a:t>2009</a:t>
          </a:r>
        </a:p>
      </dsp:txBody>
      <dsp:txXfrm>
        <a:off x="0" y="498889"/>
        <a:ext cx="875190" cy="1050228"/>
      </dsp:txXfrm>
    </dsp:sp>
    <dsp:sp modelId="{6321A71C-A369-4BB9-8D24-98CA576BC990}">
      <dsp:nvSpPr>
        <dsp:cNvPr id="6" name="Rounded Rectangle 5"/>
        <dsp:cNvSpPr/>
      </dsp:nvSpPr>
      <dsp:spPr bwMode="white">
        <a:xfrm>
          <a:off x="905822" y="498889"/>
          <a:ext cx="875190" cy="1050228"/>
        </a:xfrm>
        <a:prstGeom prst="roundRect">
          <a:avLst>
            <a:gd name="adj" fmla="val 5000"/>
          </a:avLst>
        </a:prstGeom>
      </dsp:spPr>
      <dsp:style>
        <a:lnRef idx="2">
          <a:schemeClr val="lt1"/>
        </a:lnRef>
        <a:fillRef idx="1">
          <a:schemeClr val="accent4">
            <a:hueOff val="6420000"/>
            <a:satOff val="36275"/>
            <a:lumOff val="42941"/>
            <a:alpha val="100000"/>
          </a:schemeClr>
        </a:fillRef>
        <a:effectRef idx="0">
          <a:scrgbClr r="0" g="0" b="0"/>
        </a:effectRef>
        <a:fontRef idx="minor">
          <a:schemeClr val="lt1"/>
        </a:fontRef>
      </dsp:style>
      <dsp:txBody>
        <a:bodyPr lIns="0" tIns="30861" rIns="40005" bIns="0" anchor="t"/>
        <a:lstStyle>
          <a:lvl1pPr algn="r">
            <a:defRPr sz="900"/>
          </a:lvl1pPr>
          <a:lvl2pPr marL="57150" indent="-57150" algn="r">
            <a:defRPr sz="700"/>
          </a:lvl2pPr>
          <a:lvl3pPr marL="114300" indent="-57150" algn="r">
            <a:defRPr sz="700"/>
          </a:lvl3pPr>
          <a:lvl4pPr marL="171450" indent="-57150" algn="r">
            <a:defRPr sz="700"/>
          </a:lvl4pPr>
          <a:lvl5pPr marL="228600" indent="-57150" algn="r">
            <a:defRPr sz="700"/>
          </a:lvl5pPr>
          <a:lvl6pPr marL="285750" indent="-57150" algn="r">
            <a:defRPr sz="700"/>
          </a:lvl6pPr>
          <a:lvl7pPr marL="342900" indent="-57150" algn="r">
            <a:defRPr sz="700"/>
          </a:lvl7pPr>
          <a:lvl8pPr marL="400050" indent="-57150" algn="r">
            <a:defRPr sz="700"/>
          </a:lvl8pPr>
          <a:lvl9pPr marL="457200" indent="-57150" algn="r">
            <a:defRPr sz="700"/>
          </a:lvl9pPr>
        </a:lstStyle>
        <a:p>
          <a:pPr lvl="0">
            <a:lnSpc>
              <a:spcPct val="100000"/>
            </a:lnSpc>
            <a:spcBef>
              <a:spcPct val="0"/>
            </a:spcBef>
            <a:spcAft>
              <a:spcPct val="35000"/>
            </a:spcAft>
          </a:pPr>
          <a:r>
            <a:rPr lang="en-US" dirty="0"/>
            <a:t>2010</a:t>
          </a:r>
        </a:p>
      </dsp:txBody>
      <dsp:txXfrm>
        <a:off x="905822" y="498889"/>
        <a:ext cx="875190" cy="1050228"/>
      </dsp:txXfrm>
    </dsp:sp>
    <dsp:sp modelId="{E16115CF-CC53-4618-A703-A6DD970E1B8D}">
      <dsp:nvSpPr>
        <dsp:cNvPr id="5" name="Flowchart: Extract 4"/>
        <dsp:cNvSpPr/>
      </dsp:nvSpPr>
      <dsp:spPr bwMode="white">
        <a:xfrm rot="5400000">
          <a:off x="844558" y="1277808"/>
          <a:ext cx="131278" cy="131278"/>
        </a:xfrm>
        <a:prstGeom prst="flowChartExtract">
          <a:avLst/>
        </a:prstGeom>
      </dsp:spPr>
      <dsp:style>
        <a:lnRef idx="2">
          <a:schemeClr val="accent4">
            <a:hueOff val="0"/>
            <a:satOff val="0"/>
            <a:lumOff val="0"/>
            <a:alpha val="100000"/>
          </a:schemeClr>
        </a:lnRef>
        <a:fillRef idx="1">
          <a:schemeClr val="lt1"/>
        </a:fillRef>
        <a:effectRef idx="0">
          <a:scrgbClr r="0" g="0" b="0"/>
        </a:effectRef>
        <a:fontRef idx="minor"/>
      </dsp:style>
      <dsp:txXfrm rot="5400000">
        <a:off x="844558" y="1277808"/>
        <a:ext cx="131278" cy="131278"/>
      </dsp:txXfrm>
    </dsp:sp>
    <dsp:sp modelId="{D75BD9F9-35E1-4E30-A179-96B3E08BFBE8}">
      <dsp:nvSpPr>
        <dsp:cNvPr id="9" name="Rounded Rectangle 8"/>
        <dsp:cNvSpPr/>
      </dsp:nvSpPr>
      <dsp:spPr bwMode="white">
        <a:xfrm>
          <a:off x="1811643" y="498889"/>
          <a:ext cx="875190" cy="1050228"/>
        </a:xfrm>
        <a:prstGeom prst="roundRect">
          <a:avLst>
            <a:gd name="adj" fmla="val 5000"/>
          </a:avLst>
        </a:prstGeom>
      </dsp:spPr>
      <dsp:style>
        <a:lnRef idx="2">
          <a:schemeClr val="lt1"/>
        </a:lnRef>
        <a:fillRef idx="1">
          <a:schemeClr val="accent4">
            <a:hueOff val="12840000"/>
            <a:satOff val="72549"/>
            <a:lumOff val="85882"/>
            <a:alpha val="100000"/>
          </a:schemeClr>
        </a:fillRef>
        <a:effectRef idx="0">
          <a:scrgbClr r="0" g="0" b="0"/>
        </a:effectRef>
        <a:fontRef idx="minor">
          <a:schemeClr val="lt1"/>
        </a:fontRef>
      </dsp:style>
      <dsp:txBody>
        <a:bodyPr lIns="0" tIns="30861" rIns="40005" bIns="0" anchor="t"/>
        <a:lstStyle>
          <a:lvl1pPr algn="r">
            <a:defRPr sz="900"/>
          </a:lvl1pPr>
          <a:lvl2pPr marL="57150" indent="-57150" algn="r">
            <a:defRPr sz="700"/>
          </a:lvl2pPr>
          <a:lvl3pPr marL="114300" indent="-57150" algn="r">
            <a:defRPr sz="700"/>
          </a:lvl3pPr>
          <a:lvl4pPr marL="171450" indent="-57150" algn="r">
            <a:defRPr sz="700"/>
          </a:lvl4pPr>
          <a:lvl5pPr marL="228600" indent="-57150" algn="r">
            <a:defRPr sz="700"/>
          </a:lvl5pPr>
          <a:lvl6pPr marL="285750" indent="-57150" algn="r">
            <a:defRPr sz="700"/>
          </a:lvl6pPr>
          <a:lvl7pPr marL="342900" indent="-57150" algn="r">
            <a:defRPr sz="700"/>
          </a:lvl7pPr>
          <a:lvl8pPr marL="400050" indent="-57150" algn="r">
            <a:defRPr sz="700"/>
          </a:lvl8pPr>
          <a:lvl9pPr marL="457200" indent="-57150" algn="r">
            <a:defRPr sz="700"/>
          </a:lvl9pPr>
        </a:lstStyle>
        <a:p>
          <a:pPr lvl="0">
            <a:lnSpc>
              <a:spcPct val="100000"/>
            </a:lnSpc>
            <a:spcBef>
              <a:spcPct val="0"/>
            </a:spcBef>
            <a:spcAft>
              <a:spcPct val="35000"/>
            </a:spcAft>
          </a:pPr>
          <a:r>
            <a:rPr lang="en-US" dirty="0"/>
            <a:t>2011</a:t>
          </a:r>
        </a:p>
      </dsp:txBody>
      <dsp:txXfrm>
        <a:off x="1811643" y="498889"/>
        <a:ext cx="875190" cy="1050228"/>
      </dsp:txXfrm>
    </dsp:sp>
    <dsp:sp modelId="{46F703FC-9FA2-4D7E-B4EE-C58435B2B13D}">
      <dsp:nvSpPr>
        <dsp:cNvPr id="8" name="Flowchart: Extract 7"/>
        <dsp:cNvSpPr/>
      </dsp:nvSpPr>
      <dsp:spPr bwMode="white">
        <a:xfrm rot="5400000">
          <a:off x="1750380" y="1277808"/>
          <a:ext cx="131278" cy="131278"/>
        </a:xfrm>
        <a:prstGeom prst="flowChartExtract">
          <a:avLst/>
        </a:prstGeom>
      </dsp:spPr>
      <dsp:style>
        <a:lnRef idx="2">
          <a:schemeClr val="accent4">
            <a:hueOff val="12840000"/>
            <a:satOff val="72549"/>
            <a:lumOff val="85882"/>
            <a:alpha val="100000"/>
          </a:schemeClr>
        </a:lnRef>
        <a:fillRef idx="1">
          <a:schemeClr val="lt1"/>
        </a:fillRef>
        <a:effectRef idx="0">
          <a:scrgbClr r="0" g="0" b="0"/>
        </a:effectRef>
        <a:fontRef idx="minor"/>
      </dsp:style>
      <dsp:txXfrm rot="5400000">
        <a:off x="1750380" y="1277808"/>
        <a:ext cx="131278" cy="131278"/>
      </dsp:txXfrm>
    </dsp:sp>
    <dsp:sp modelId="{92D76882-9E84-4C9E-8925-7F303DC67F62}">
      <dsp:nvSpPr>
        <dsp:cNvPr id="4" name="Rectangles 3"/>
        <dsp:cNvSpPr/>
      </dsp:nvSpPr>
      <dsp:spPr bwMode="white">
        <a:xfrm>
          <a:off x="175038" y="498889"/>
          <a:ext cx="652016" cy="1050228"/>
        </a:xfrm>
        <a:prstGeom prst="rect">
          <a:avLst/>
        </a:prstGeom>
        <a:noFill/>
        <a:ln>
          <a:noFill/>
        </a:ln>
      </dsp:spPr>
      <dsp:style>
        <a:lnRef idx="2">
          <a:scrgbClr r="0" g="0" b="0"/>
        </a:lnRef>
        <a:fillRef idx="1">
          <a:scrgbClr r="0" g="0" b="0"/>
        </a:fillRef>
        <a:effectRef idx="0">
          <a:scrgbClr r="0" g="0" b="0"/>
        </a:effectRef>
        <a:fontRef idx="minor">
          <a:schemeClr val="lt1"/>
        </a:fontRef>
      </dsp:style>
      <dsp:txBody>
        <a:bodyPr lIns="0" tIns="58293" rIns="0" bIns="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dirty="0" err="1"/>
            <a:t>Mosha</a:t>
          </a:r>
          <a:r>
            <a:rPr lang="en-US" dirty="0"/>
            <a:t> 17 </a:t>
          </a:r>
          <a:r>
            <a:rPr lang="en-US" dirty="0" err="1"/>
            <a:t>Vjet</a:t>
          </a:r>
          <a:endParaRPr lang="en-US" dirty="0"/>
        </a:p>
      </dsp:txBody>
      <dsp:txXfrm>
        <a:off x="175038" y="498889"/>
        <a:ext cx="652016" cy="1050228"/>
      </dsp:txXfrm>
    </dsp:sp>
    <dsp:sp modelId="{EDD4BB27-0F99-40C2-95BE-504CE48ACB68}">
      <dsp:nvSpPr>
        <dsp:cNvPr id="7" name="Rectangles 6"/>
        <dsp:cNvSpPr/>
      </dsp:nvSpPr>
      <dsp:spPr bwMode="white">
        <a:xfrm>
          <a:off x="1080860" y="498889"/>
          <a:ext cx="652016" cy="1050228"/>
        </a:xfrm>
        <a:prstGeom prst="rect">
          <a:avLst/>
        </a:prstGeom>
        <a:noFill/>
        <a:ln>
          <a:noFill/>
        </a:ln>
      </dsp:spPr>
      <dsp:style>
        <a:lnRef idx="2">
          <a:scrgbClr r="0" g="0" b="0"/>
        </a:lnRef>
        <a:fillRef idx="1">
          <a:scrgbClr r="0" g="0" b="0"/>
        </a:fillRef>
        <a:effectRef idx="0">
          <a:scrgbClr r="0" g="0" b="0"/>
        </a:effectRef>
        <a:fontRef idx="minor">
          <a:schemeClr val="lt1"/>
        </a:fontRef>
      </dsp:style>
      <dsp:txBody>
        <a:bodyPr lIns="0" tIns="58293" rIns="0" bIns="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dirty="0" err="1"/>
            <a:t>Mosha</a:t>
          </a:r>
          <a:r>
            <a:rPr lang="en-US" dirty="0"/>
            <a:t> 18 </a:t>
          </a:r>
          <a:r>
            <a:rPr lang="en-US" dirty="0" err="1"/>
            <a:t>Vjet</a:t>
          </a:r>
          <a:endParaRPr lang="en-US" dirty="0"/>
        </a:p>
      </dsp:txBody>
      <dsp:txXfrm>
        <a:off x="1080860" y="498889"/>
        <a:ext cx="652016" cy="1050228"/>
      </dsp:txXfrm>
    </dsp:sp>
    <dsp:sp modelId="{50ADC39F-D3EC-43AA-8C16-A989F6E9F95F}">
      <dsp:nvSpPr>
        <dsp:cNvPr id="10" name="Rectangles 9"/>
        <dsp:cNvSpPr/>
      </dsp:nvSpPr>
      <dsp:spPr bwMode="white">
        <a:xfrm>
          <a:off x="1986681" y="498889"/>
          <a:ext cx="652016" cy="1050228"/>
        </a:xfrm>
        <a:prstGeom prst="rect">
          <a:avLst/>
        </a:prstGeom>
        <a:noFill/>
        <a:ln>
          <a:noFill/>
        </a:ln>
      </dsp:spPr>
      <dsp:style>
        <a:lnRef idx="2">
          <a:scrgbClr r="0" g="0" b="0"/>
        </a:lnRef>
        <a:fillRef idx="1">
          <a:scrgbClr r="0" g="0" b="0"/>
        </a:fillRef>
        <a:effectRef idx="0">
          <a:scrgbClr r="0" g="0" b="0"/>
        </a:effectRef>
        <a:fontRef idx="minor">
          <a:schemeClr val="lt1"/>
        </a:fontRef>
      </dsp:style>
      <dsp:txBody>
        <a:bodyPr lIns="0" tIns="58293" rIns="0" bIns="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dirty="0" err="1"/>
            <a:t>Mosha</a:t>
          </a:r>
          <a:r>
            <a:rPr lang="en-US" dirty="0"/>
            <a:t> 19 </a:t>
          </a:r>
          <a:r>
            <a:rPr lang="en-US" dirty="0" err="1"/>
            <a:t>Vjet</a:t>
          </a:r>
          <a:endParaRPr lang="en-US" dirty="0"/>
        </a:p>
      </dsp:txBody>
      <dsp:txXfrm>
        <a:off x="1986681" y="498889"/>
        <a:ext cx="652016" cy="1050228"/>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2870059" cy="3075988"/>
        <a:chOff x="0" y="0"/>
        <a:chExt cx="2870059" cy="3075988"/>
      </a:xfrm>
    </dsp:grpSpPr>
    <dsp:sp modelId="{E604AF30-C369-4642-AEFF-BCF8F2025394}">
      <dsp:nvSpPr>
        <dsp:cNvPr id="3" name="Chevron 2"/>
        <dsp:cNvSpPr/>
      </dsp:nvSpPr>
      <dsp:spPr bwMode="white">
        <a:xfrm rot="5400000">
          <a:off x="-132679" y="132679"/>
          <a:ext cx="884527" cy="619169"/>
        </a:xfrm>
        <a:prstGeom prst="chevron">
          <a:avLst/>
        </a:prstGeom>
      </dsp:spPr>
      <dsp:style>
        <a:lnRef idx="2">
          <a:schemeClr val="accent2"/>
        </a:lnRef>
        <a:fillRef idx="1">
          <a:schemeClr val="accent2"/>
        </a:fillRef>
        <a:effectRef idx="0">
          <a:scrgbClr r="0" g="0" b="0"/>
        </a:effectRef>
        <a:fontRef idx="minor">
          <a:schemeClr val="lt1"/>
        </a:fontRef>
      </dsp:style>
      <dsp:txBody>
        <a:bodyPr rot="-5400000" vert="horz" wrap="square" lIns="10160" tIns="10160" rIns="10160" bIns="1016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t>2030</a:t>
          </a:r>
          <a:endParaRPr lang="en-US"/>
        </a:p>
      </dsp:txBody>
      <dsp:txXfrm rot="5400000">
        <a:off x="-132679" y="132679"/>
        <a:ext cx="884527" cy="619169"/>
      </dsp:txXfrm>
    </dsp:sp>
    <dsp:sp modelId="{2666073E-1445-4DE6-A12C-7324E83FBE76}">
      <dsp:nvSpPr>
        <dsp:cNvPr id="4" name="Round Same Side Corner Rectangle 3"/>
        <dsp:cNvSpPr/>
      </dsp:nvSpPr>
      <dsp:spPr bwMode="white">
        <a:xfrm rot="5400000">
          <a:off x="1457143" y="-837974"/>
          <a:ext cx="574942" cy="2250890"/>
        </a:xfrm>
        <a:prstGeom prst="round2SameRect">
          <a:avLst/>
        </a:prstGeom>
      </dsp:spPr>
      <dsp:style>
        <a:lnRef idx="2">
          <a:schemeClr val="accent2"/>
        </a:lnRef>
        <a:fillRef idx="1">
          <a:schemeClr val="lt1">
            <a:alpha val="90000"/>
          </a:schemeClr>
        </a:fillRef>
        <a:effectRef idx="0">
          <a:scrgbClr r="0" g="0" b="0"/>
        </a:effectRef>
        <a:fontRef idx="minor"/>
      </dsp:style>
      <dsp:txBody>
        <a:bodyPr rot="-5400000" vert="horz" wrap="square" lIns="92456" tIns="8255" rIns="8255" bIns="8255" anchor="ctr"/>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en-US" altLang="en-US" dirty="0">
              <a:solidFill>
                <a:schemeClr val="dk1"/>
              </a:solidFill>
            </a:rPr>
            <a:t>age 20 years (adult minor)</a:t>
          </a:r>
          <a:endParaRPr lang="en-US" altLang="en-US" dirty="0">
            <a:solidFill>
              <a:schemeClr val="dk1"/>
            </a:solidFill>
          </a:endParaRPr>
        </a:p>
        <a:p>
          <a:pPr lvl="1">
            <a:lnSpc>
              <a:spcPct val="100000"/>
            </a:lnSpc>
            <a:spcBef>
              <a:spcPct val="0"/>
            </a:spcBef>
            <a:spcAft>
              <a:spcPct val="15000"/>
            </a:spcAft>
            <a:buChar char="•"/>
          </a:pPr>
          <a:r>
            <a:rPr lang="en-US" altLang="en-US" dirty="0">
              <a:solidFill>
                <a:schemeClr val="dk1"/>
              </a:solidFill>
            </a:rPr>
            <a:t>Full criminal liability</a:t>
          </a:r>
          <a:endParaRPr lang="en-US" altLang="en-US" dirty="0">
            <a:solidFill>
              <a:schemeClr val="dk1"/>
            </a:solidFill>
          </a:endParaRPr>
        </a:p>
      </dsp:txBody>
      <dsp:txXfrm rot="5400000">
        <a:off x="1457143" y="-837974"/>
        <a:ext cx="574942" cy="2250890"/>
      </dsp:txXfrm>
    </dsp:sp>
    <dsp:sp modelId="{705B1509-816C-46FF-9FC6-6B1EE4DAA801}">
      <dsp:nvSpPr>
        <dsp:cNvPr id="5" name="Chevron 4"/>
        <dsp:cNvSpPr/>
      </dsp:nvSpPr>
      <dsp:spPr bwMode="white">
        <a:xfrm rot="5400000">
          <a:off x="-132679" y="863166"/>
          <a:ext cx="884527" cy="619169"/>
        </a:xfrm>
        <a:prstGeom prst="chevron">
          <a:avLst/>
        </a:prstGeom>
      </dsp:spPr>
      <dsp:style>
        <a:lnRef idx="2">
          <a:schemeClr val="accent3"/>
        </a:lnRef>
        <a:fillRef idx="1">
          <a:schemeClr val="accent3"/>
        </a:fillRef>
        <a:effectRef idx="0">
          <a:scrgbClr r="0" g="0" b="0"/>
        </a:effectRef>
        <a:fontRef idx="minor">
          <a:schemeClr val="lt1"/>
        </a:fontRef>
      </dsp:style>
      <dsp:txBody>
        <a:bodyPr rot="-5400000" vert="horz" wrap="square" lIns="10160" tIns="10160" rIns="10160" bIns="1016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dirty="0"/>
            <a:t>2031</a:t>
          </a:r>
        </a:p>
      </dsp:txBody>
      <dsp:txXfrm rot="5400000">
        <a:off x="-132679" y="863166"/>
        <a:ext cx="884527" cy="619169"/>
      </dsp:txXfrm>
    </dsp:sp>
    <dsp:sp modelId="{43D1D26F-5BDE-4277-9D1A-5FFE6DA2D4CE}">
      <dsp:nvSpPr>
        <dsp:cNvPr id="6" name="Round Same Side Corner Rectangle 5"/>
        <dsp:cNvSpPr/>
      </dsp:nvSpPr>
      <dsp:spPr bwMode="white">
        <a:xfrm rot="5400000">
          <a:off x="1457143" y="-107487"/>
          <a:ext cx="574942" cy="2250890"/>
        </a:xfrm>
        <a:prstGeom prst="round2SameRect">
          <a:avLst/>
        </a:prstGeom>
      </dsp:spPr>
      <dsp:style>
        <a:lnRef idx="2">
          <a:schemeClr val="accent3"/>
        </a:lnRef>
        <a:fillRef idx="1">
          <a:schemeClr val="lt1">
            <a:alpha val="90000"/>
          </a:schemeClr>
        </a:fillRef>
        <a:effectRef idx="0">
          <a:scrgbClr r="0" g="0" b="0"/>
        </a:effectRef>
        <a:fontRef idx="minor"/>
      </dsp:style>
      <dsp:txBody>
        <a:bodyPr rot="-5400000" vert="horz" wrap="square" lIns="92456" tIns="8255" rIns="8255" bIns="8255" anchor="ctr"/>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en-US" altLang="en-US" dirty="0">
              <a:solidFill>
                <a:schemeClr val="dk1"/>
              </a:solidFill>
            </a:rPr>
            <a:t>age 21 years (adult)</a:t>
          </a:r>
          <a:endParaRPr lang="en-US" altLang="en-US" dirty="0">
            <a:solidFill>
              <a:schemeClr val="dk1"/>
            </a:solidFill>
          </a:endParaRPr>
        </a:p>
        <a:p>
          <a:pPr lvl="1">
            <a:lnSpc>
              <a:spcPct val="100000"/>
            </a:lnSpc>
            <a:spcBef>
              <a:spcPct val="0"/>
            </a:spcBef>
            <a:spcAft>
              <a:spcPct val="15000"/>
            </a:spcAft>
            <a:buChar char="•"/>
          </a:pPr>
          <a:r>
            <a:rPr lang="en-US" altLang="en-US" dirty="0">
              <a:solidFill>
                <a:schemeClr val="dk1"/>
              </a:solidFill>
            </a:rPr>
            <a:t>Full criminal responsibility</a:t>
          </a:r>
          <a:endParaRPr lang="en-US" altLang="en-US" dirty="0">
            <a:solidFill>
              <a:schemeClr val="dk1"/>
            </a:solidFill>
          </a:endParaRPr>
        </a:p>
      </dsp:txBody>
      <dsp:txXfrm rot="5400000">
        <a:off x="1457143" y="-107487"/>
        <a:ext cx="574942" cy="2250890"/>
      </dsp:txXfrm>
    </dsp:sp>
    <dsp:sp modelId="{9E302700-AEAD-47CF-A089-B45EBF11D710}">
      <dsp:nvSpPr>
        <dsp:cNvPr id="7" name="Chevron 6"/>
        <dsp:cNvSpPr/>
      </dsp:nvSpPr>
      <dsp:spPr bwMode="white">
        <a:xfrm rot="5400000">
          <a:off x="-132679" y="1593653"/>
          <a:ext cx="884527" cy="619169"/>
        </a:xfrm>
        <a:prstGeom prst="chevron">
          <a:avLst/>
        </a:prstGeom>
      </dsp:spPr>
      <dsp:style>
        <a:lnRef idx="2">
          <a:schemeClr val="accent4"/>
        </a:lnRef>
        <a:fillRef idx="1">
          <a:schemeClr val="accent4"/>
        </a:fillRef>
        <a:effectRef idx="0">
          <a:scrgbClr r="0" g="0" b="0"/>
        </a:effectRef>
        <a:fontRef idx="minor">
          <a:schemeClr val="lt1"/>
        </a:fontRef>
      </dsp:style>
      <dsp:txBody>
        <a:bodyPr rot="-5400000" vert="horz" wrap="square" lIns="10160" tIns="10160" rIns="10160" bIns="1016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dirty="0"/>
            <a:t>2032</a:t>
          </a:r>
        </a:p>
      </dsp:txBody>
      <dsp:txXfrm rot="5400000">
        <a:off x="-132679" y="1593653"/>
        <a:ext cx="884527" cy="619169"/>
      </dsp:txXfrm>
    </dsp:sp>
    <dsp:sp modelId="{7EBF6654-A0EB-4845-9C99-77740773B1FC}">
      <dsp:nvSpPr>
        <dsp:cNvPr id="8" name="Round Same Side Corner Rectangle 7"/>
        <dsp:cNvSpPr/>
      </dsp:nvSpPr>
      <dsp:spPr bwMode="white">
        <a:xfrm rot="5400000">
          <a:off x="1457143" y="623000"/>
          <a:ext cx="574942" cy="2250890"/>
        </a:xfrm>
        <a:prstGeom prst="round2SameRect">
          <a:avLst/>
        </a:prstGeom>
      </dsp:spPr>
      <dsp:style>
        <a:lnRef idx="2">
          <a:schemeClr val="accent4"/>
        </a:lnRef>
        <a:fillRef idx="1">
          <a:schemeClr val="lt1">
            <a:alpha val="90000"/>
          </a:schemeClr>
        </a:fillRef>
        <a:effectRef idx="0">
          <a:scrgbClr r="0" g="0" b="0"/>
        </a:effectRef>
        <a:fontRef idx="minor"/>
      </dsp:style>
      <dsp:txBody>
        <a:bodyPr rot="-5400000" vert="horz" wrap="square" lIns="92456" tIns="8255" rIns="8255" bIns="8255" anchor="ctr"/>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en-US" dirty="0" err="1">
              <a:solidFill>
                <a:schemeClr val="dk1"/>
              </a:solidFill>
              <a:sym typeface="+mn-ea"/>
            </a:rPr>
            <a:t>age </a:t>
          </a:r>
          <a:r>
            <a:rPr lang="en-US" dirty="0">
              <a:solidFill>
                <a:schemeClr val="dk1"/>
              </a:solidFill>
            </a:rPr>
            <a:t>22 years</a:t>
          </a:r>
          <a:endParaRPr lang="en-US" dirty="0">
            <a:solidFill>
              <a:schemeClr val="dk1"/>
            </a:solidFill>
          </a:endParaRPr>
        </a:p>
      </dsp:txBody>
      <dsp:txXfrm rot="5400000">
        <a:off x="1457143" y="623000"/>
        <a:ext cx="574942" cy="2250890"/>
      </dsp:txXfrm>
    </dsp:sp>
    <dsp:sp modelId="{860C613C-263A-4282-BF9E-BDA9E4D5669F}">
      <dsp:nvSpPr>
        <dsp:cNvPr id="9" name="Chevron 8"/>
        <dsp:cNvSpPr/>
      </dsp:nvSpPr>
      <dsp:spPr bwMode="white">
        <a:xfrm rot="5400000">
          <a:off x="-132679" y="2324140"/>
          <a:ext cx="884527" cy="619169"/>
        </a:xfrm>
        <a:prstGeom prst="chevron">
          <a:avLst/>
        </a:prstGeom>
      </dsp:spPr>
      <dsp:style>
        <a:lnRef idx="2">
          <a:schemeClr val="accent5"/>
        </a:lnRef>
        <a:fillRef idx="1">
          <a:schemeClr val="accent5"/>
        </a:fillRef>
        <a:effectRef idx="0">
          <a:scrgbClr r="0" g="0" b="0"/>
        </a:effectRef>
        <a:fontRef idx="minor">
          <a:schemeClr val="lt1"/>
        </a:fontRef>
      </dsp:style>
      <dsp:txBody>
        <a:bodyPr rot="-5400000" vert="horz" wrap="square" lIns="10160" tIns="10160" rIns="10160" bIns="1016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en-US"/>
            <a:t>2033</a:t>
          </a:r>
          <a:endParaRPr lang="en-US"/>
        </a:p>
      </dsp:txBody>
      <dsp:txXfrm rot="5400000">
        <a:off x="-132679" y="2324140"/>
        <a:ext cx="884527" cy="619169"/>
      </dsp:txXfrm>
    </dsp:sp>
    <dsp:sp modelId="{79A8208A-CBEA-487B-9A14-2776BA9888CD}">
      <dsp:nvSpPr>
        <dsp:cNvPr id="10" name="Round Same Side Corner Rectangle 9"/>
        <dsp:cNvSpPr/>
      </dsp:nvSpPr>
      <dsp:spPr bwMode="white">
        <a:xfrm rot="5400000">
          <a:off x="1457143" y="1353487"/>
          <a:ext cx="574942" cy="2250890"/>
        </a:xfrm>
        <a:prstGeom prst="round2SameRect">
          <a:avLst/>
        </a:prstGeom>
      </dsp:spPr>
      <dsp:style>
        <a:lnRef idx="2">
          <a:schemeClr val="accent5"/>
        </a:lnRef>
        <a:fillRef idx="1">
          <a:schemeClr val="lt1">
            <a:alpha val="90000"/>
          </a:schemeClr>
        </a:fillRef>
        <a:effectRef idx="0">
          <a:scrgbClr r="0" g="0" b="0"/>
        </a:effectRef>
        <a:fontRef idx="minor"/>
      </dsp:style>
      <dsp:txBody>
        <a:bodyPr rot="-5400000" vert="horz" wrap="square" lIns="92456" tIns="8255" rIns="8255" bIns="8255" anchor="ctr"/>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en-US" dirty="0" err="1">
              <a:solidFill>
                <a:schemeClr val="dk1"/>
              </a:solidFill>
              <a:sym typeface="+mn-ea"/>
            </a:rPr>
            <a:t>age </a:t>
          </a:r>
          <a:r>
            <a:rPr lang="en-US" dirty="0">
              <a:solidFill>
                <a:schemeClr val="dk1"/>
              </a:solidFill>
            </a:rPr>
            <a:t>23/24 years</a:t>
          </a:r>
          <a:endParaRPr lang="en-US" dirty="0">
            <a:solidFill>
              <a:schemeClr val="dk1"/>
            </a:solidFill>
          </a:endParaRPr>
        </a:p>
      </dsp:txBody>
      <dsp:txXfrm rot="5400000">
        <a:off x="1457143" y="1353487"/>
        <a:ext cx="574942" cy="2250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0515600" cy="4351338"/>
        <a:chOff x="0" y="0"/>
        <a:chExt cx="10515600" cy="4351338"/>
      </a:xfrm>
    </dsp:grpSpPr>
    <dsp:sp modelId="{337EB5E2-1680-494E-8F98-087A78809C28}">
      <dsp:nvSpPr>
        <dsp:cNvPr id="4" name="Circular Arrow 3"/>
        <dsp:cNvSpPr/>
      </dsp:nvSpPr>
      <dsp:spPr bwMode="white">
        <a:xfrm>
          <a:off x="3111641" y="15237"/>
          <a:ext cx="4292318" cy="4292318"/>
        </a:xfrm>
        <a:prstGeom prst="circularArrow">
          <a:avLst>
            <a:gd name="adj1" fmla="val 5000"/>
            <a:gd name="adj2" fmla="val 360000"/>
            <a:gd name="adj3" fmla="val 14149318"/>
            <a:gd name="adj4" fmla="val 17122189"/>
            <a:gd name="adj5" fmla="val 5500"/>
          </a:avLst>
        </a:prstGeom>
      </dsp:spPr>
      <dsp:style>
        <a:lnRef idx="0">
          <a:schemeClr val="dk1"/>
        </a:lnRef>
        <a:fillRef idx="1">
          <a:schemeClr val="accent2">
            <a:tint val="40000"/>
          </a:schemeClr>
        </a:fillRef>
        <a:effectRef idx="2">
          <a:scrgbClr r="0" g="0" b="0"/>
        </a:effectRef>
        <a:fontRef idx="minor"/>
      </dsp:style>
      <dsp:txXfrm>
        <a:off x="3111641" y="15237"/>
        <a:ext cx="4292318" cy="4292318"/>
      </dsp:txXfrm>
    </dsp:sp>
    <dsp:sp modelId="{22A11489-3ABA-40F8-A51D-1DD036252FB1}">
      <dsp:nvSpPr>
        <dsp:cNvPr id="3" name="Rounded Rectangle 2"/>
        <dsp:cNvSpPr/>
      </dsp:nvSpPr>
      <dsp:spPr bwMode="white">
        <a:xfrm>
          <a:off x="4421874" y="0"/>
          <a:ext cx="1671852" cy="835926"/>
        </a:xfrm>
        <a:prstGeom prst="roundRect">
          <a:avLst/>
        </a:prstGeom>
      </dsp:spPr>
      <dsp:style>
        <a:lnRef idx="0">
          <a:schemeClr val="lt1"/>
        </a:lnRef>
        <a:fillRef idx="3">
          <a:schemeClr val="accent2"/>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t>Choice theory</a:t>
          </a:r>
          <a:endParaRPr lang="en-US" altLang="en-US"/>
        </a:p>
      </dsp:txBody>
      <dsp:txXfrm>
        <a:off x="4421874" y="0"/>
        <a:ext cx="1671852" cy="835926"/>
      </dsp:txXfrm>
    </dsp:sp>
    <dsp:sp modelId="{688DC5BA-912A-4A40-91DF-67B2BDDD2B94}">
      <dsp:nvSpPr>
        <dsp:cNvPr id="5" name="Rounded Rectangle 4"/>
        <dsp:cNvSpPr/>
      </dsp:nvSpPr>
      <dsp:spPr bwMode="white">
        <a:xfrm>
          <a:off x="5944092" y="878853"/>
          <a:ext cx="1671852" cy="835926"/>
        </a:xfrm>
        <a:prstGeom prst="roundRect">
          <a:avLst/>
        </a:prstGeom>
      </dsp:spPr>
      <dsp:style>
        <a:lnRef idx="0">
          <a:schemeClr val="lt1"/>
        </a:lnRef>
        <a:fillRef idx="3">
          <a:schemeClr val="accent3"/>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solidFill>
                <a:schemeClr val="tx1"/>
              </a:solidFill>
            </a:rPr>
            <a:t>The </a:t>
          </a:r>
          <a:r>
            <a:rPr lang="en-US" altLang="en-US">
              <a:solidFill>
                <a:schemeClr val="tx1"/>
              </a:solidFill>
            </a:rPr>
            <a:t>theory </a:t>
          </a:r>
          <a:r>
            <a:rPr lang="en-US" altLang="en-US">
              <a:solidFill>
                <a:schemeClr val="tx1"/>
              </a:solidFill>
            </a:rPr>
            <a:t>of fear</a:t>
          </a:r>
          <a:endParaRPr lang="en-US" altLang="en-US">
            <a:solidFill>
              <a:schemeClr val="tx1"/>
            </a:solidFill>
          </a:endParaRPr>
        </a:p>
      </dsp:txBody>
      <dsp:txXfrm>
        <a:off x="5944092" y="878853"/>
        <a:ext cx="1671852" cy="835926"/>
      </dsp:txXfrm>
    </dsp:sp>
    <dsp:sp modelId="{28D855B3-3DD3-4000-8129-7193272CBB99}">
      <dsp:nvSpPr>
        <dsp:cNvPr id="6" name="Rounded Rectangle 5"/>
        <dsp:cNvSpPr/>
      </dsp:nvSpPr>
      <dsp:spPr bwMode="white">
        <a:xfrm>
          <a:off x="5944092" y="2636559"/>
          <a:ext cx="1671852" cy="835926"/>
        </a:xfrm>
        <a:prstGeom prst="roundRect">
          <a:avLst/>
        </a:prstGeom>
      </dsp:spPr>
      <dsp:style>
        <a:lnRef idx="0">
          <a:schemeClr val="lt1"/>
        </a:lnRef>
        <a:fillRef idx="3">
          <a:schemeClr val="accent4"/>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t>Control theory</a:t>
          </a:r>
          <a:endParaRPr lang="en-US" altLang="en-US"/>
        </a:p>
      </dsp:txBody>
      <dsp:txXfrm>
        <a:off x="5944092" y="2636559"/>
        <a:ext cx="1671852" cy="835926"/>
      </dsp:txXfrm>
    </dsp:sp>
    <dsp:sp modelId="{BDF9D8B2-8B45-43D0-8BAF-27565E824A5E}">
      <dsp:nvSpPr>
        <dsp:cNvPr id="7" name="Rounded Rectangle 6"/>
        <dsp:cNvSpPr/>
      </dsp:nvSpPr>
      <dsp:spPr bwMode="white">
        <a:xfrm>
          <a:off x="4421874" y="3515412"/>
          <a:ext cx="1671852" cy="835926"/>
        </a:xfrm>
        <a:prstGeom prst="roundRect">
          <a:avLst/>
        </a:prstGeom>
      </dsp:spPr>
      <dsp:style>
        <a:lnRef idx="0">
          <a:schemeClr val="lt1"/>
        </a:lnRef>
        <a:fillRef idx="3">
          <a:schemeClr val="accent5"/>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t>Morale-raising theory</a:t>
          </a:r>
          <a:endParaRPr lang="en-US" altLang="en-US"/>
        </a:p>
      </dsp:txBody>
      <dsp:txXfrm>
        <a:off x="4421874" y="3515412"/>
        <a:ext cx="1671852" cy="835926"/>
      </dsp:txXfrm>
    </dsp:sp>
    <dsp:sp modelId="{BFF1AEDD-3E7C-471E-AC6C-1F6B329BE939}">
      <dsp:nvSpPr>
        <dsp:cNvPr id="8" name="Rounded Rectangle 7"/>
        <dsp:cNvSpPr/>
      </dsp:nvSpPr>
      <dsp:spPr bwMode="white">
        <a:xfrm>
          <a:off x="2899656" y="2636559"/>
          <a:ext cx="1671852" cy="835926"/>
        </a:xfrm>
        <a:prstGeom prst="roundRect">
          <a:avLst/>
        </a:prstGeom>
      </dsp:spPr>
      <dsp:style>
        <a:lnRef idx="0">
          <a:schemeClr val="lt1"/>
        </a:lnRef>
        <a:fillRef idx="3">
          <a:schemeClr val="accent6"/>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t>Social response and labeling theory</a:t>
          </a:r>
          <a:endParaRPr lang="en-US" altLang="en-US"/>
        </a:p>
      </dsp:txBody>
      <dsp:txXfrm>
        <a:off x="2899656" y="2636559"/>
        <a:ext cx="1671852" cy="835926"/>
      </dsp:txXfrm>
    </dsp:sp>
    <dsp:sp modelId="{41CBFA66-6015-475F-9115-D02BD4AC287C}">
      <dsp:nvSpPr>
        <dsp:cNvPr id="9" name="Rounded Rectangle 8"/>
        <dsp:cNvSpPr/>
      </dsp:nvSpPr>
      <dsp:spPr bwMode="white">
        <a:xfrm>
          <a:off x="2899656" y="878853"/>
          <a:ext cx="1671852" cy="835926"/>
        </a:xfrm>
        <a:prstGeom prst="roundRect">
          <a:avLst/>
        </a:prstGeom>
      </dsp:spPr>
      <dsp:style>
        <a:lnRef idx="0">
          <a:schemeClr val="lt1"/>
        </a:lnRef>
        <a:fillRef idx="3">
          <a:schemeClr val="accent2"/>
        </a:fillRef>
        <a:effectRef idx="3">
          <a:scrgbClr r="0" g="0" b="0"/>
        </a:effectRef>
        <a:fontRef idx="minor">
          <a:schemeClr val="lt1"/>
        </a:fontRef>
      </dsp:style>
      <dsp:txBody>
        <a:bodyPr vert="horz" wrap="square" lIns="53340" tIns="53340" rIns="53340"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ltLang="en-US"/>
            <a:t>Cultural conflict theory</a:t>
          </a:r>
          <a:endParaRPr altLang="en-US"/>
        </a:p>
      </dsp:txBody>
      <dsp:txXfrm>
        <a:off x="2899656" y="878853"/>
        <a:ext cx="1671852" cy="835926"/>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4352925" cy="4352925"/>
        <a:chOff x="0" y="0"/>
        <a:chExt cx="4352925" cy="4352925"/>
      </a:xfrm>
    </dsp:grpSpPr>
    <dsp:sp modelId="{1D23490A-85B1-4BF0-823A-611BBB061566}">
      <dsp:nvSpPr>
        <dsp:cNvPr id="3" name="Oval 2"/>
        <dsp:cNvSpPr/>
      </dsp:nvSpPr>
      <dsp:spPr bwMode="white">
        <a:xfrm>
          <a:off x="0" y="864553"/>
          <a:ext cx="4352925" cy="4352925"/>
        </a:xfrm>
        <a:prstGeom prst="ellipse">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170688" tIns="170688" rIns="170688" bIns="170688"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a:t>ISRD</a:t>
          </a:r>
          <a:endParaRPr lang="bs-Latn-BA" sz="2400" dirty="0"/>
        </a:p>
      </dsp:txBody>
      <dsp:txXfrm>
        <a:off x="0" y="864553"/>
        <a:ext cx="4352925" cy="4352925"/>
      </dsp:txXfrm>
    </dsp:sp>
    <dsp:sp modelId="{78E1A39B-4873-4148-B112-047D1F89795E}">
      <dsp:nvSpPr>
        <dsp:cNvPr id="4" name="Oval 3"/>
        <dsp:cNvSpPr/>
      </dsp:nvSpPr>
      <dsp:spPr bwMode="white">
        <a:xfrm>
          <a:off x="544116" y="1952784"/>
          <a:ext cx="3264694" cy="3264694"/>
        </a:xfrm>
        <a:prstGeom prst="ellipse">
          <a:avLst/>
        </a:prstGeom>
      </dsp:spPr>
      <dsp:style>
        <a:lnRef idx="2">
          <a:schemeClr val="lt1"/>
        </a:lnRef>
        <a:fillRef idx="1">
          <a:schemeClr val="accent4">
            <a:hueOff val="6420000"/>
            <a:satOff val="36275"/>
            <a:lumOff val="42941"/>
            <a:alpha val="100000"/>
          </a:schemeClr>
        </a:fillRef>
        <a:effectRef idx="0">
          <a:scrgbClr r="0" g="0" b="0"/>
        </a:effectRef>
        <a:fontRef idx="minor">
          <a:schemeClr val="lt1"/>
        </a:fontRef>
      </dsp:style>
      <dsp:txBody>
        <a:bodyPr vert="horz" wrap="square"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en-US" sz="2000" b="1" dirty="0">
              <a:solidFill>
                <a:srgbClr val="FF0000"/>
              </a:solidFill>
            </a:rPr>
            <a:t>Victimization Study</a:t>
          </a:r>
          <a:endParaRPr lang="en-US" altLang="en-US" sz="2000" b="1" dirty="0">
            <a:solidFill>
              <a:srgbClr val="FF0000"/>
            </a:solidFill>
          </a:endParaRPr>
        </a:p>
      </dsp:txBody>
      <dsp:txXfrm>
        <a:off x="544116" y="1952784"/>
        <a:ext cx="3264694" cy="3264694"/>
      </dsp:txXfrm>
    </dsp:sp>
    <dsp:sp modelId="{4ECE04B5-0F40-4557-BCAD-A839019AEFAE}">
      <dsp:nvSpPr>
        <dsp:cNvPr id="5" name="Oval 4"/>
        <dsp:cNvSpPr/>
      </dsp:nvSpPr>
      <dsp:spPr bwMode="white">
        <a:xfrm>
          <a:off x="1079971" y="2965601"/>
          <a:ext cx="2176463" cy="2176463"/>
        </a:xfrm>
        <a:prstGeom prst="ellipse">
          <a:avLst/>
        </a:prstGeom>
      </dsp:spPr>
      <dsp:style>
        <a:lnRef idx="2">
          <a:schemeClr val="lt1"/>
        </a:lnRef>
        <a:fillRef idx="1">
          <a:schemeClr val="accent4">
            <a:hueOff val="12840000"/>
            <a:satOff val="72549"/>
            <a:lumOff val="85882"/>
            <a:alpha val="100000"/>
          </a:schemeClr>
        </a:fillRef>
        <a:effectRef idx="0">
          <a:scrgbClr r="0" g="0" b="0"/>
        </a:effectRef>
        <a:fontRef idx="minor">
          <a:schemeClr val="lt1"/>
        </a:fontRef>
      </dsp:style>
      <dsp:txBody>
        <a:bodyPr vert="horz" wrap="square"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en-US" sz="1800" dirty="0"/>
            <a:t>Selfreport and viktimisation report</a:t>
          </a:r>
          <a:endParaRPr lang="en-US" altLang="en-US" sz="1800" dirty="0"/>
        </a:p>
      </dsp:txBody>
      <dsp:txXfrm>
        <a:off x="1079971" y="2965601"/>
        <a:ext cx="2176463" cy="2176463"/>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143500"/>
        <a:chOff x="0" y="0"/>
        <a:chExt cx="8229600" cy="5143500"/>
      </a:xfrm>
    </dsp:grpSpPr>
    <dsp:sp modelId="{5E8388D3-563D-4382-8E61-1435D7B02EF0}">
      <dsp:nvSpPr>
        <dsp:cNvPr id="3" name="Shape 2"/>
        <dsp:cNvSpPr/>
      </dsp:nvSpPr>
      <dsp:spPr bwMode="white">
        <a:xfrm>
          <a:off x="0" y="19050"/>
          <a:ext cx="8229600" cy="5143500"/>
        </a:xfrm>
        <a:prstGeom prst="swooshArrow">
          <a:avLst>
            <a:gd name="adj1" fmla="val 25000"/>
            <a:gd name="adj2" fmla="val 25000"/>
          </a:avLst>
        </a:prstGeom>
      </dsp:spPr>
      <dsp:style>
        <a:lnRef idx="0">
          <a:schemeClr val="accent2"/>
        </a:lnRef>
        <a:fillRef idx="1">
          <a:schemeClr val="accent2">
            <a:tint val="40000"/>
          </a:schemeClr>
        </a:fillRef>
        <a:effectRef idx="0">
          <a:scrgbClr r="0" g="0" b="0"/>
        </a:effectRef>
        <a:fontRef idx="minor"/>
      </dsp:style>
      <dsp:txXfrm>
        <a:off x="0" y="19050"/>
        <a:ext cx="8229600" cy="5143500"/>
      </dsp:txXfrm>
    </dsp:sp>
    <dsp:sp modelId="{E85C54E8-E98C-4D75-BF86-520290C1CCAB}">
      <dsp:nvSpPr>
        <dsp:cNvPr id="4" name="Oval 3"/>
        <dsp:cNvSpPr/>
      </dsp:nvSpPr>
      <dsp:spPr bwMode="white">
        <a:xfrm>
          <a:off x="810616" y="3843757"/>
          <a:ext cx="189281" cy="189281"/>
        </a:xfrm>
        <a:prstGeom prst="ellipse">
          <a:avLst/>
        </a:prstGeom>
      </dsp:spPr>
      <dsp:style>
        <a:lnRef idx="2">
          <a:schemeClr val="accent2">
            <a:shade val="80000"/>
          </a:schemeClr>
        </a:lnRef>
        <a:fillRef idx="1">
          <a:schemeClr val="lt1"/>
        </a:fillRef>
        <a:effectRef idx="0">
          <a:scrgbClr r="0" g="0" b="0"/>
        </a:effectRef>
        <a:fontRef idx="minor">
          <a:schemeClr val="lt1"/>
        </a:fontRef>
      </dsp:style>
      <dsp:txXfrm>
        <a:off x="810616" y="3843757"/>
        <a:ext cx="189281" cy="189281"/>
      </dsp:txXfrm>
    </dsp:sp>
    <dsp:sp modelId="{CA81014D-7CAE-4945-913D-6558D457E74F}">
      <dsp:nvSpPr>
        <dsp:cNvPr id="5" name="Rectangles 4"/>
        <dsp:cNvSpPr/>
      </dsp:nvSpPr>
      <dsp:spPr bwMode="white">
        <a:xfrm>
          <a:off x="905256" y="3938397"/>
          <a:ext cx="1407262" cy="1224153"/>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00295" tIns="0" rIns="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sz="1800">
              <a:solidFill>
                <a:schemeClr val="tx1"/>
              </a:solidFill>
            </a:rPr>
            <a:t>Winter</a:t>
          </a:r>
          <a:endParaRPr lang="en-US" sz="1800">
            <a:solidFill>
              <a:schemeClr val="tx1"/>
            </a:solidFill>
          </a:endParaRPr>
        </a:p>
        <a:p>
          <a:pPr lvl="0">
            <a:lnSpc>
              <a:spcPct val="100000"/>
            </a:lnSpc>
            <a:spcBef>
              <a:spcPct val="0"/>
            </a:spcBef>
            <a:spcAft>
              <a:spcPct val="35000"/>
            </a:spcAft>
          </a:pPr>
          <a:r>
            <a:rPr lang="en-US" sz="1800">
              <a:solidFill>
                <a:schemeClr val="tx1"/>
              </a:solidFill>
            </a:rPr>
            <a:t>Light 07::-16:00</a:t>
          </a:r>
          <a:endParaRPr lang="en-US" sz="1800">
            <a:solidFill>
              <a:schemeClr val="tx1"/>
            </a:solidFill>
          </a:endParaRPr>
        </a:p>
        <a:p>
          <a:pPr lvl="0">
            <a:lnSpc>
              <a:spcPct val="100000"/>
            </a:lnSpc>
            <a:spcBef>
              <a:spcPct val="0"/>
            </a:spcBef>
            <a:spcAft>
              <a:spcPct val="35000"/>
            </a:spcAft>
          </a:pPr>
          <a:r>
            <a:rPr lang="en-US" sz="1800">
              <a:solidFill>
                <a:schemeClr val="tx1"/>
              </a:solidFill>
            </a:rPr>
            <a:t>T+5c deri -12c</a:t>
          </a:r>
          <a:endParaRPr lang="en-US" sz="1800" dirty="0">
            <a:solidFill>
              <a:schemeClr val="tx1"/>
            </a:solidFill>
          </a:endParaRPr>
        </a:p>
      </dsp:txBody>
      <dsp:txXfrm>
        <a:off x="905256" y="3938397"/>
        <a:ext cx="1407262" cy="1224153"/>
      </dsp:txXfrm>
    </dsp:sp>
    <dsp:sp modelId="{319DE648-43E9-4D9E-937D-8277F729ED63}">
      <dsp:nvSpPr>
        <dsp:cNvPr id="6" name="Oval 5"/>
        <dsp:cNvSpPr/>
      </dsp:nvSpPr>
      <dsp:spPr bwMode="white">
        <a:xfrm>
          <a:off x="2147926" y="2647379"/>
          <a:ext cx="329184" cy="329184"/>
        </a:xfrm>
        <a:prstGeom prst="ellipse">
          <a:avLst/>
        </a:prstGeom>
      </dsp:spPr>
      <dsp:style>
        <a:lnRef idx="2">
          <a:schemeClr val="accent2">
            <a:shade val="80000"/>
          </a:schemeClr>
        </a:lnRef>
        <a:fillRef idx="1">
          <a:schemeClr val="lt1"/>
        </a:fillRef>
        <a:effectRef idx="0">
          <a:scrgbClr r="0" g="0" b="0"/>
        </a:effectRef>
        <a:fontRef idx="minor">
          <a:schemeClr val="lt1"/>
        </a:fontRef>
      </dsp:style>
      <dsp:txXfrm>
        <a:off x="2147926" y="2647379"/>
        <a:ext cx="329184" cy="329184"/>
      </dsp:txXfrm>
    </dsp:sp>
    <dsp:sp modelId="{C4825DAE-F522-4119-9228-333DBB6D6031}">
      <dsp:nvSpPr>
        <dsp:cNvPr id="7" name="Rectangles 6"/>
        <dsp:cNvSpPr/>
      </dsp:nvSpPr>
      <dsp:spPr bwMode="white">
        <a:xfrm>
          <a:off x="2312518" y="2811971"/>
          <a:ext cx="1728216" cy="2350580"/>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74427" tIns="0" rIns="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sz="1800">
              <a:solidFill>
                <a:schemeClr val="tx1"/>
              </a:solidFill>
            </a:rPr>
            <a:t>Spring</a:t>
          </a:r>
          <a:endParaRPr lang="en-US" sz="1800">
            <a:solidFill>
              <a:schemeClr val="tx1"/>
            </a:solidFill>
          </a:endParaRPr>
        </a:p>
        <a:p>
          <a:pPr lvl="0">
            <a:lnSpc>
              <a:spcPct val="100000"/>
            </a:lnSpc>
            <a:spcBef>
              <a:spcPct val="0"/>
            </a:spcBef>
            <a:spcAft>
              <a:spcPct val="35000"/>
            </a:spcAft>
          </a:pPr>
          <a:r>
            <a:rPr lang="en-US" sz="1800">
              <a:solidFill>
                <a:schemeClr val="tx1"/>
              </a:solidFill>
            </a:rPr>
            <a:t>Light</a:t>
          </a:r>
          <a:r>
            <a:rPr lang="en-US" sz="1800">
              <a:solidFill>
                <a:schemeClr val="tx1"/>
              </a:solidFill>
            </a:rPr>
            <a:t> </a:t>
          </a:r>
          <a:r>
            <a:rPr lang="en-US" sz="1800">
              <a:solidFill>
                <a:schemeClr val="tx1"/>
              </a:solidFill>
            </a:rPr>
            <a:t>06</a:t>
          </a:r>
          <a:r>
            <a:rPr lang="en-US" sz="1800">
              <a:solidFill>
                <a:schemeClr val="tx1"/>
              </a:solidFill>
            </a:rPr>
            <a:t>:00-18:00</a:t>
          </a:r>
          <a:endParaRPr lang="en-US" sz="1800">
            <a:solidFill>
              <a:schemeClr val="tx1"/>
            </a:solidFill>
          </a:endParaRPr>
        </a:p>
        <a:p>
          <a:pPr lvl="0">
            <a:lnSpc>
              <a:spcPct val="100000"/>
            </a:lnSpc>
            <a:spcBef>
              <a:spcPct val="0"/>
            </a:spcBef>
            <a:spcAft>
              <a:spcPct val="35000"/>
            </a:spcAft>
          </a:pPr>
          <a:r>
            <a:rPr lang="en-US" sz="1800">
              <a:solidFill>
                <a:schemeClr val="tx1"/>
              </a:solidFill>
            </a:rPr>
            <a:t>T +20 deri -2</a:t>
          </a:r>
          <a:endParaRPr lang="en-US" sz="1800" dirty="0">
            <a:solidFill>
              <a:schemeClr val="tx1"/>
            </a:solidFill>
          </a:endParaRPr>
        </a:p>
      </dsp:txBody>
      <dsp:txXfrm>
        <a:off x="2312518" y="2811971"/>
        <a:ext cx="1728216" cy="2350580"/>
      </dsp:txXfrm>
    </dsp:sp>
    <dsp:sp modelId="{CFADA608-088F-46D5-AB34-690505F4825D}">
      <dsp:nvSpPr>
        <dsp:cNvPr id="8" name="Oval 7"/>
        <dsp:cNvSpPr/>
      </dsp:nvSpPr>
      <dsp:spPr bwMode="white">
        <a:xfrm>
          <a:off x="5400674" y="1304927"/>
          <a:ext cx="436169" cy="436169"/>
        </a:xfrm>
        <a:prstGeom prst="ellipse">
          <a:avLst/>
        </a:prstGeom>
      </dsp:spPr>
      <dsp:style>
        <a:lnRef idx="2">
          <a:schemeClr val="accent2">
            <a:shade val="80000"/>
          </a:schemeClr>
        </a:lnRef>
        <a:fillRef idx="1">
          <a:schemeClr val="lt1"/>
        </a:fillRef>
        <a:effectRef idx="0">
          <a:scrgbClr r="0" g="0" b="0"/>
        </a:effectRef>
        <a:fontRef idx="minor">
          <a:schemeClr val="lt1"/>
        </a:fontRef>
      </dsp:style>
      <dsp:txXfrm>
        <a:off x="5400674" y="1304927"/>
        <a:ext cx="436169" cy="436169"/>
      </dsp:txXfrm>
    </dsp:sp>
    <dsp:sp modelId="{DF8CB5DA-85DA-42ED-B4B0-6187F2E254C9}">
      <dsp:nvSpPr>
        <dsp:cNvPr id="9" name="Rectangles 8"/>
        <dsp:cNvSpPr/>
      </dsp:nvSpPr>
      <dsp:spPr bwMode="white">
        <a:xfrm>
          <a:off x="4391039" y="1733546"/>
          <a:ext cx="1728216" cy="3178683"/>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231116" tIns="0" rIns="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sz="2000">
              <a:solidFill>
                <a:schemeClr val="tx1"/>
              </a:solidFill>
            </a:rPr>
            <a:t>Summer</a:t>
          </a:r>
          <a:endParaRPr lang="en-US" sz="2000">
            <a:solidFill>
              <a:schemeClr val="tx1"/>
            </a:solidFill>
          </a:endParaRPr>
        </a:p>
        <a:p>
          <a:pPr lvl="0">
            <a:lnSpc>
              <a:spcPct val="100000"/>
            </a:lnSpc>
            <a:spcBef>
              <a:spcPct val="0"/>
            </a:spcBef>
            <a:spcAft>
              <a:spcPct val="35000"/>
            </a:spcAft>
          </a:pPr>
          <a:r>
            <a:rPr lang="en-US" sz="2000">
              <a:solidFill>
                <a:schemeClr val="tx1"/>
              </a:solidFill>
            </a:rPr>
            <a:t>Light 04:</a:t>
          </a:r>
          <a:r>
            <a:rPr lang="en-US" sz="2000">
              <a:solidFill>
                <a:schemeClr val="tx1"/>
              </a:solidFill>
            </a:rPr>
            <a:t>30</a:t>
          </a:r>
          <a:r>
            <a:rPr lang="en-US" sz="2000">
              <a:solidFill>
                <a:schemeClr val="tx1"/>
              </a:solidFill>
            </a:rPr>
            <a:t>-21:00</a:t>
          </a:r>
          <a:endParaRPr lang="en-US" sz="2000">
            <a:solidFill>
              <a:schemeClr val="tx1"/>
            </a:solidFill>
          </a:endParaRPr>
        </a:p>
        <a:p>
          <a:pPr lvl="0">
            <a:lnSpc>
              <a:spcPct val="100000"/>
            </a:lnSpc>
            <a:spcBef>
              <a:spcPct val="0"/>
            </a:spcBef>
            <a:spcAft>
              <a:spcPct val="35000"/>
            </a:spcAft>
          </a:pPr>
          <a:r>
            <a:rPr lang="en-US" sz="2000">
              <a:solidFill>
                <a:schemeClr val="tx1"/>
              </a:solidFill>
            </a:rPr>
            <a:t>T +20 deri +40</a:t>
          </a:r>
          <a:endParaRPr lang="en-US" sz="2000" dirty="0">
            <a:solidFill>
              <a:schemeClr val="tx1"/>
            </a:solidFill>
          </a:endParaRPr>
        </a:p>
      </dsp:txBody>
      <dsp:txXfrm>
        <a:off x="4391039" y="1733546"/>
        <a:ext cx="1728216" cy="3178683"/>
      </dsp:txXfrm>
    </dsp:sp>
    <dsp:sp modelId="{D6E59D56-1A82-4D68-85A6-000B97A274AA}">
      <dsp:nvSpPr>
        <dsp:cNvPr id="10" name="Oval 9"/>
        <dsp:cNvSpPr/>
      </dsp:nvSpPr>
      <dsp:spPr bwMode="white">
        <a:xfrm>
          <a:off x="5572128" y="3876678"/>
          <a:ext cx="584302" cy="584302"/>
        </a:xfrm>
        <a:prstGeom prst="ellipse">
          <a:avLst/>
        </a:prstGeom>
      </dsp:spPr>
      <dsp:style>
        <a:lnRef idx="2">
          <a:schemeClr val="accent2">
            <a:shade val="80000"/>
          </a:schemeClr>
        </a:lnRef>
        <a:fillRef idx="1">
          <a:schemeClr val="lt1"/>
        </a:fillRef>
        <a:effectRef idx="0">
          <a:scrgbClr r="0" g="0" b="0"/>
        </a:effectRef>
        <a:fontRef idx="minor">
          <a:schemeClr val="lt1"/>
        </a:fontRef>
      </dsp:style>
      <dsp:txXfrm>
        <a:off x="5572128" y="3876678"/>
        <a:ext cx="584302" cy="584302"/>
      </dsp:txXfrm>
    </dsp:sp>
    <dsp:sp modelId="{A75F5A76-1A6E-4A82-BFF7-AA22435126B3}">
      <dsp:nvSpPr>
        <dsp:cNvPr id="11" name="Rectangles 10"/>
        <dsp:cNvSpPr/>
      </dsp:nvSpPr>
      <dsp:spPr bwMode="white">
        <a:xfrm>
          <a:off x="6001821" y="1493711"/>
          <a:ext cx="1728216" cy="3687890"/>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309609" tIns="0" rIns="0" bIns="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nSpc>
              <a:spcPct val="100000"/>
            </a:lnSpc>
            <a:spcBef>
              <a:spcPct val="0"/>
            </a:spcBef>
            <a:spcAft>
              <a:spcPct val="35000"/>
            </a:spcAft>
          </a:pPr>
          <a:r>
            <a:rPr lang="en-US" sz="2000">
              <a:solidFill>
                <a:schemeClr val="tx1"/>
              </a:solidFill>
            </a:rPr>
            <a:t>Autumn</a:t>
          </a:r>
          <a:endParaRPr lang="en-US" sz="2000">
            <a:solidFill>
              <a:schemeClr val="tx1"/>
            </a:solidFill>
          </a:endParaRPr>
        </a:p>
        <a:p>
          <a:pPr lvl="0">
            <a:lnSpc>
              <a:spcPct val="100000"/>
            </a:lnSpc>
            <a:spcBef>
              <a:spcPct val="0"/>
            </a:spcBef>
            <a:spcAft>
              <a:spcPct val="35000"/>
            </a:spcAft>
          </a:pPr>
          <a:r>
            <a:rPr lang="en-US" sz="2000">
              <a:solidFill>
                <a:schemeClr val="tx1"/>
              </a:solidFill>
            </a:rPr>
            <a:t>Light</a:t>
          </a:r>
          <a:r>
            <a:rPr lang="en-US" sz="2000">
              <a:solidFill>
                <a:schemeClr val="tx1"/>
              </a:solidFill>
            </a:rPr>
            <a:t> 06:40-17:00</a:t>
          </a:r>
          <a:endParaRPr lang="en-US" sz="2000">
            <a:solidFill>
              <a:schemeClr val="tx1"/>
            </a:solidFill>
          </a:endParaRPr>
        </a:p>
        <a:p>
          <a:pPr lvl="0">
            <a:lnSpc>
              <a:spcPct val="100000"/>
            </a:lnSpc>
            <a:spcBef>
              <a:spcPct val="0"/>
            </a:spcBef>
            <a:spcAft>
              <a:spcPct val="35000"/>
            </a:spcAft>
          </a:pPr>
          <a:r>
            <a:rPr lang="en-US" sz="2000">
              <a:solidFill>
                <a:schemeClr val="tx1"/>
              </a:solidFill>
            </a:rPr>
            <a:t>T +15 deri -5</a:t>
          </a:r>
          <a:endParaRPr lang="en-US" sz="2000" dirty="0">
            <a:solidFill>
              <a:schemeClr val="tx1"/>
            </a:solidFill>
          </a:endParaRPr>
        </a:p>
      </dsp:txBody>
      <dsp:txXfrm>
        <a:off x="6001821" y="1493711"/>
        <a:ext cx="1728216" cy="3687890"/>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5143500"/>
        <a:chOff x="0" y="0"/>
        <a:chExt cx="8229600" cy="5143500"/>
      </a:xfrm>
    </dsp:grpSpPr>
    <dsp:sp modelId="{D992762C-DDDA-4923-944B-B755E040BB10}">
      <dsp:nvSpPr>
        <dsp:cNvPr id="3" name="Shape 2"/>
        <dsp:cNvSpPr/>
      </dsp:nvSpPr>
      <dsp:spPr bwMode="white">
        <a:xfrm>
          <a:off x="0" y="323850"/>
          <a:ext cx="8229600" cy="5143500"/>
        </a:xfrm>
        <a:prstGeom prst="swooshArrow">
          <a:avLst>
            <a:gd name="adj1" fmla="val 25000"/>
            <a:gd name="adj2" fmla="val 25000"/>
          </a:avLst>
        </a:prstGeom>
      </dsp:spPr>
      <dsp:style>
        <a:lnRef idx="0">
          <a:schemeClr val="dk1"/>
        </a:lnRef>
        <a:fillRef idx="1">
          <a:schemeClr val="accent2">
            <a:tint val="40000"/>
          </a:schemeClr>
        </a:fillRef>
        <a:effectRef idx="2">
          <a:scrgbClr r="0" g="0" b="0"/>
        </a:effectRef>
        <a:fontRef idx="minor"/>
      </dsp:style>
      <dsp:txXfrm>
        <a:off x="0" y="323850"/>
        <a:ext cx="8229600" cy="5143500"/>
      </dsp:txXfrm>
    </dsp:sp>
    <dsp:sp modelId="{F66EA59D-2A2C-4CA7-B9DD-4D5A9CAE36EF}">
      <dsp:nvSpPr>
        <dsp:cNvPr id="4" name="Oval 3"/>
        <dsp:cNvSpPr/>
      </dsp:nvSpPr>
      <dsp:spPr bwMode="white">
        <a:xfrm>
          <a:off x="810616" y="4148557"/>
          <a:ext cx="189281" cy="189281"/>
        </a:xfrm>
        <a:prstGeom prst="ellipse">
          <a:avLst/>
        </a:prstGeom>
      </dsp:spPr>
      <dsp:style>
        <a:lnRef idx="0">
          <a:schemeClr val="lt1"/>
        </a:lnRef>
        <a:fillRef idx="3">
          <a:schemeClr val="accent2"/>
        </a:fillRef>
        <a:effectRef idx="3">
          <a:scrgbClr r="0" g="0" b="0"/>
        </a:effectRef>
        <a:fontRef idx="minor">
          <a:schemeClr val="lt1"/>
        </a:fontRef>
      </dsp:style>
      <dsp:txXfrm>
        <a:off x="810616" y="4148557"/>
        <a:ext cx="189281" cy="189281"/>
      </dsp:txXfrm>
    </dsp:sp>
    <dsp:sp modelId="{2299E349-C6A7-4E1D-A1D7-A1875FEF199F}">
      <dsp:nvSpPr>
        <dsp:cNvPr id="5" name="Rectangles 4"/>
        <dsp:cNvSpPr/>
      </dsp:nvSpPr>
      <dsp:spPr bwMode="white">
        <a:xfrm>
          <a:off x="905256" y="4243197"/>
          <a:ext cx="1078078" cy="1224153"/>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00295" tIns="0" rIns="0" bIns="0" anchor="t"/>
        <a:lstStyle>
          <a:lvl1pPr algn="l">
            <a:defRPr sz="12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pPr lvl="0">
            <a:lnSpc>
              <a:spcPct val="100000"/>
            </a:lnSpc>
            <a:spcBef>
              <a:spcPct val="0"/>
            </a:spcBef>
            <a:spcAft>
              <a:spcPct val="35000"/>
            </a:spcAft>
          </a:pPr>
          <a:r>
            <a:rPr lang="en-US" altLang="en-US" b="1" dirty="0" err="1">
              <a:solidFill>
                <a:schemeClr val="tx1"/>
              </a:solidFill>
              <a:latin typeface="Arial Bold" panose="020B0604020202090204" charset="0"/>
              <a:cs typeface="Arial Bold" panose="020B0604020202090204" charset="0"/>
            </a:rPr>
            <a:t>Volume and structure of crime</a:t>
          </a:r>
          <a:endParaRPr lang="en-US" altLang="en-US" dirty="0" err="1">
            <a:solidFill>
              <a:schemeClr val="tx1"/>
            </a:solidFill>
          </a:endParaRPr>
        </a:p>
        <a:p>
          <a:pPr lvl="0">
            <a:lnSpc>
              <a:spcPct val="100000"/>
            </a:lnSpc>
            <a:spcBef>
              <a:spcPct val="0"/>
            </a:spcBef>
            <a:spcAft>
              <a:spcPct val="35000"/>
            </a:spcAft>
          </a:pPr>
          <a:r>
            <a:rPr lang="en-US" dirty="0" err="1">
              <a:solidFill>
                <a:schemeClr val="tx1"/>
              </a:solidFill>
            </a:rPr>
            <a:t>Vëllimi</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struktura</a:t>
          </a:r>
          <a:r>
            <a:rPr lang="en-US" dirty="0">
              <a:solidFill>
                <a:schemeClr val="tx1"/>
              </a:solidFill>
            </a:rPr>
            <a:t> e </a:t>
          </a:r>
          <a:r>
            <a:rPr lang="en-US" dirty="0" err="1">
              <a:solidFill>
                <a:schemeClr val="tx1"/>
              </a:solidFill>
            </a:rPr>
            <a:t>kriminalitetit</a:t>
          </a:r>
          <a:endParaRPr lang="en-US" dirty="0">
            <a:solidFill>
              <a:schemeClr val="tx1"/>
            </a:solidFill>
          </a:endParaRPr>
        </a:p>
      </dsp:txBody>
      <dsp:txXfrm>
        <a:off x="905256" y="4243197"/>
        <a:ext cx="1078078" cy="1224153"/>
      </dsp:txXfrm>
    </dsp:sp>
    <dsp:sp modelId="{9C12E89D-E562-47C3-A648-3423067288A7}">
      <dsp:nvSpPr>
        <dsp:cNvPr id="6" name="Oval 5"/>
        <dsp:cNvSpPr/>
      </dsp:nvSpPr>
      <dsp:spPr bwMode="white">
        <a:xfrm>
          <a:off x="1835201" y="3164091"/>
          <a:ext cx="296266" cy="296266"/>
        </a:xfrm>
        <a:prstGeom prst="ellipse">
          <a:avLst/>
        </a:prstGeom>
      </dsp:spPr>
      <dsp:style>
        <a:lnRef idx="0">
          <a:schemeClr val="lt1"/>
        </a:lnRef>
        <a:fillRef idx="3">
          <a:schemeClr val="accent3"/>
        </a:fillRef>
        <a:effectRef idx="3">
          <a:scrgbClr r="0" g="0" b="0"/>
        </a:effectRef>
        <a:fontRef idx="minor">
          <a:schemeClr val="lt1"/>
        </a:fontRef>
      </dsp:style>
      <dsp:txXfrm>
        <a:off x="1835201" y="3164091"/>
        <a:ext cx="296266" cy="296266"/>
      </dsp:txXfrm>
    </dsp:sp>
    <dsp:sp modelId="{A17B347F-B4DE-41DC-814E-5DC249A8E871}">
      <dsp:nvSpPr>
        <dsp:cNvPr id="7" name="Rectangles 6"/>
        <dsp:cNvSpPr/>
      </dsp:nvSpPr>
      <dsp:spPr bwMode="white">
        <a:xfrm>
          <a:off x="1983334" y="3312223"/>
          <a:ext cx="1366114" cy="2155127"/>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56985" tIns="0" rIns="0" bIns="0" anchor="t"/>
        <a:lstStyle>
          <a:lvl1pPr algn="l">
            <a:defRPr sz="12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pPr lvl="0">
            <a:lnSpc>
              <a:spcPct val="100000"/>
            </a:lnSpc>
            <a:spcBef>
              <a:spcPct val="0"/>
            </a:spcBef>
            <a:spcAft>
              <a:spcPct val="35000"/>
            </a:spcAft>
          </a:pPr>
          <a:r>
            <a:rPr lang="en-US" altLang="en-US" sz="1400" b="1" dirty="0" err="1">
              <a:solidFill>
                <a:schemeClr val="tx1"/>
              </a:solidFill>
              <a:latin typeface="Arial Bold" panose="020B0604020202090204" charset="0"/>
              <a:cs typeface="Arial Bold" panose="020B0604020202090204" charset="0"/>
            </a:rPr>
            <a:t>Social mobility and crime</a:t>
          </a:r>
          <a:endParaRPr lang="en-US" altLang="en-US" sz="1400" b="1" dirty="0" err="1">
            <a:solidFill>
              <a:schemeClr val="tx1"/>
            </a:solidFill>
            <a:latin typeface="Arial Bold" panose="020B0604020202090204" charset="0"/>
            <a:cs typeface="Arial Bold" panose="020B0604020202090204" charset="0"/>
          </a:endParaRPr>
        </a:p>
        <a:p>
          <a:pPr lvl="0">
            <a:lnSpc>
              <a:spcPct val="100000"/>
            </a:lnSpc>
            <a:spcBef>
              <a:spcPct val="0"/>
            </a:spcBef>
            <a:spcAft>
              <a:spcPct val="35000"/>
            </a:spcAft>
          </a:pPr>
          <a:r>
            <a:rPr lang="en-US" sz="1400" dirty="0" err="1">
              <a:solidFill>
                <a:schemeClr val="tx1"/>
              </a:solidFill>
            </a:rPr>
            <a:t>Mobiliteti</a:t>
          </a:r>
          <a:r>
            <a:rPr lang="en-US" sz="1400" dirty="0">
              <a:solidFill>
                <a:schemeClr val="tx1"/>
              </a:solidFill>
            </a:rPr>
            <a:t>   </a:t>
          </a:r>
          <a:r>
            <a:rPr lang="en-US" sz="1400" dirty="0" err="1">
              <a:solidFill>
                <a:schemeClr val="tx1"/>
              </a:solidFill>
            </a:rPr>
            <a:t>shoqerorekr</a:t>
          </a:r>
          <a:r>
            <a:rPr lang="en-US" sz="1400" dirty="0">
              <a:solidFill>
                <a:schemeClr val="tx1"/>
              </a:solidFill>
            </a:rPr>
            <a:t> </a:t>
          </a:r>
          <a:r>
            <a:rPr lang="en-US" sz="1400" dirty="0" err="1">
              <a:solidFill>
                <a:schemeClr val="tx1"/>
              </a:solidFill>
            </a:rPr>
            <a:t>dhe</a:t>
          </a:r>
          <a:r>
            <a:rPr lang="en-US" sz="1400" dirty="0">
              <a:solidFill>
                <a:schemeClr val="tx1"/>
              </a:solidFill>
            </a:rPr>
            <a:t> </a:t>
          </a:r>
          <a:r>
            <a:rPr lang="en-US" sz="1400" dirty="0" err="1">
              <a:solidFill>
                <a:schemeClr val="tx1"/>
              </a:solidFill>
            </a:rPr>
            <a:t>kriminaliteti</a:t>
          </a:r>
          <a:endParaRPr lang="en-US" sz="1400" dirty="0" err="1">
            <a:solidFill>
              <a:schemeClr val="tx1"/>
            </a:solidFill>
          </a:endParaRPr>
        </a:p>
      </dsp:txBody>
      <dsp:txXfrm>
        <a:off x="1983334" y="3312223"/>
        <a:ext cx="1366114" cy="2155127"/>
      </dsp:txXfrm>
    </dsp:sp>
    <dsp:sp modelId="{FE571761-71AB-4E3F-BDCF-A04E71834CC1}">
      <dsp:nvSpPr>
        <dsp:cNvPr id="8" name="Oval 7"/>
        <dsp:cNvSpPr/>
      </dsp:nvSpPr>
      <dsp:spPr bwMode="white">
        <a:xfrm>
          <a:off x="3151937" y="2379193"/>
          <a:ext cx="395021" cy="395021"/>
        </a:xfrm>
        <a:prstGeom prst="ellipse">
          <a:avLst/>
        </a:prstGeom>
      </dsp:spPr>
      <dsp:style>
        <a:lnRef idx="0">
          <a:schemeClr val="lt1"/>
        </a:lnRef>
        <a:fillRef idx="3">
          <a:schemeClr val="accent4"/>
        </a:fillRef>
        <a:effectRef idx="3">
          <a:scrgbClr r="0" g="0" b="0"/>
        </a:effectRef>
        <a:fontRef idx="minor">
          <a:schemeClr val="lt1"/>
        </a:fontRef>
      </dsp:style>
      <dsp:txXfrm>
        <a:off x="3151937" y="2379193"/>
        <a:ext cx="395021" cy="395021"/>
      </dsp:txXfrm>
    </dsp:sp>
    <dsp:sp modelId="{3E45ED74-C6A7-42A7-B566-1055856E82AD}">
      <dsp:nvSpPr>
        <dsp:cNvPr id="9" name="Rectangles 8"/>
        <dsp:cNvSpPr/>
      </dsp:nvSpPr>
      <dsp:spPr bwMode="white">
        <a:xfrm>
          <a:off x="3349447" y="2576703"/>
          <a:ext cx="1588313" cy="2890647"/>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209313" tIns="0" rIns="0" bIns="0" anchor="t"/>
        <a:lstStyle>
          <a:lvl1pPr algn="l">
            <a:defRPr sz="12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pPr lvl="0">
            <a:lnSpc>
              <a:spcPct val="100000"/>
            </a:lnSpc>
            <a:spcBef>
              <a:spcPct val="0"/>
            </a:spcBef>
            <a:spcAft>
              <a:spcPct val="35000"/>
            </a:spcAft>
          </a:pPr>
          <a:r>
            <a:rPr lang="en-US" altLang="en-US" sz="1400" b="1" dirty="0" err="1">
              <a:solidFill>
                <a:schemeClr val="tx1"/>
              </a:solidFill>
              <a:latin typeface="Arial Bold" panose="020B0604020202090204" charset="0"/>
              <a:cs typeface="Arial Bold" panose="020B0604020202090204" charset="0"/>
            </a:rPr>
            <a:t>Time and seasonal characteristics</a:t>
          </a:r>
          <a:endParaRPr lang="en-US" altLang="en-US" sz="1400" dirty="0" err="1">
            <a:solidFill>
              <a:schemeClr val="tx1"/>
            </a:solidFill>
          </a:endParaRPr>
        </a:p>
        <a:p>
          <a:pPr lvl="0">
            <a:lnSpc>
              <a:spcPct val="100000"/>
            </a:lnSpc>
            <a:spcBef>
              <a:spcPct val="0"/>
            </a:spcBef>
            <a:spcAft>
              <a:spcPct val="35000"/>
            </a:spcAft>
          </a:pPr>
          <a:r>
            <a:rPr lang="en-US" sz="1400" dirty="0" err="1">
              <a:solidFill>
                <a:schemeClr val="tx1"/>
              </a:solidFill>
            </a:rPr>
            <a:t>Veçorit</a:t>
          </a:r>
          <a:r>
            <a:rPr lang="en-US" sz="1400" dirty="0">
              <a:solidFill>
                <a:schemeClr val="tx1"/>
              </a:solidFill>
            </a:rPr>
            <a:t> </a:t>
          </a:r>
          <a:r>
            <a:rPr lang="en-US" sz="1400" dirty="0" err="1">
              <a:solidFill>
                <a:schemeClr val="tx1"/>
              </a:solidFill>
            </a:rPr>
            <a:t>kohore</a:t>
          </a:r>
          <a:r>
            <a:rPr lang="en-US" sz="1400" dirty="0">
              <a:solidFill>
                <a:schemeClr val="tx1"/>
              </a:solidFill>
            </a:rPr>
            <a:t> </a:t>
          </a:r>
          <a:r>
            <a:rPr lang="en-US" sz="1400" dirty="0" err="1">
              <a:solidFill>
                <a:schemeClr val="tx1"/>
              </a:solidFill>
            </a:rPr>
            <a:t>dhe</a:t>
          </a:r>
          <a:r>
            <a:rPr lang="en-US" sz="1400" dirty="0">
              <a:solidFill>
                <a:schemeClr val="tx1"/>
              </a:solidFill>
            </a:rPr>
            <a:t> </a:t>
          </a:r>
          <a:r>
            <a:rPr lang="en-US" sz="1400" dirty="0" err="1">
              <a:solidFill>
                <a:schemeClr val="tx1"/>
              </a:solidFill>
            </a:rPr>
            <a:t>sezonale</a:t>
          </a:r>
          <a:endParaRPr lang="en-US" sz="1400" dirty="0">
            <a:solidFill>
              <a:schemeClr val="tx1"/>
            </a:solidFill>
          </a:endParaRPr>
        </a:p>
      </dsp:txBody>
      <dsp:txXfrm>
        <a:off x="3349447" y="2576703"/>
        <a:ext cx="1588313" cy="2890647"/>
      </dsp:txXfrm>
    </dsp:sp>
    <dsp:sp modelId="{40B65D09-22A1-4782-81A8-54023C72B7CE}">
      <dsp:nvSpPr>
        <dsp:cNvPr id="10" name="Oval 9"/>
        <dsp:cNvSpPr/>
      </dsp:nvSpPr>
      <dsp:spPr bwMode="white">
        <a:xfrm>
          <a:off x="4682642" y="1766087"/>
          <a:ext cx="510235" cy="510235"/>
        </a:xfrm>
        <a:prstGeom prst="ellipse">
          <a:avLst/>
        </a:prstGeom>
      </dsp:spPr>
      <dsp:style>
        <a:lnRef idx="0">
          <a:schemeClr val="lt1"/>
        </a:lnRef>
        <a:fillRef idx="3">
          <a:schemeClr val="accent5"/>
        </a:fillRef>
        <a:effectRef idx="3">
          <a:scrgbClr r="0" g="0" b="0"/>
        </a:effectRef>
        <a:fontRef idx="minor">
          <a:schemeClr val="lt1"/>
        </a:fontRef>
      </dsp:style>
      <dsp:txXfrm>
        <a:off x="4682642" y="1766087"/>
        <a:ext cx="510235" cy="510235"/>
      </dsp:txXfrm>
    </dsp:sp>
    <dsp:sp modelId="{0F98869F-50EC-4510-B048-B521AA2B3B1B}">
      <dsp:nvSpPr>
        <dsp:cNvPr id="11" name="Rectangles 10"/>
        <dsp:cNvSpPr/>
      </dsp:nvSpPr>
      <dsp:spPr bwMode="white">
        <a:xfrm>
          <a:off x="4937760" y="2021205"/>
          <a:ext cx="1645920" cy="344614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270363" tIns="0" rIns="0" bIns="0" anchor="t"/>
        <a:lstStyle>
          <a:lvl1pPr algn="l">
            <a:defRPr sz="12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pPr lvl="0">
            <a:lnSpc>
              <a:spcPct val="100000"/>
            </a:lnSpc>
            <a:spcBef>
              <a:spcPct val="0"/>
            </a:spcBef>
            <a:spcAft>
              <a:spcPct val="35000"/>
            </a:spcAft>
          </a:pPr>
          <a:r>
            <a:rPr lang="en-US" altLang="en-US" sz="1400" b="1" dirty="0" err="1">
              <a:solidFill>
                <a:schemeClr val="tx1"/>
              </a:solidFill>
              <a:latin typeface="Arial Bold" panose="020B0604020202090204" charset="0"/>
              <a:cs typeface="Arial Bold" panose="020B0604020202090204" charset="0"/>
            </a:rPr>
            <a:t>Regional characteristics</a:t>
          </a:r>
          <a:endParaRPr lang="en-US" altLang="en-US" sz="1400" b="1" dirty="0" err="1">
            <a:solidFill>
              <a:schemeClr val="tx1"/>
            </a:solidFill>
            <a:latin typeface="Arial Bold" panose="020B0604020202090204" charset="0"/>
            <a:cs typeface="Arial Bold" panose="020B0604020202090204" charset="0"/>
          </a:endParaRPr>
        </a:p>
        <a:p>
          <a:pPr lvl="0">
            <a:lnSpc>
              <a:spcPct val="100000"/>
            </a:lnSpc>
            <a:spcBef>
              <a:spcPct val="0"/>
            </a:spcBef>
            <a:spcAft>
              <a:spcPct val="35000"/>
            </a:spcAft>
          </a:pPr>
          <a:r>
            <a:rPr lang="en-US" sz="1400" dirty="0" err="1">
              <a:solidFill>
                <a:schemeClr val="tx1"/>
              </a:solidFill>
            </a:rPr>
            <a:t>Veçorit</a:t>
          </a:r>
          <a:r>
            <a:rPr lang="en-US" sz="1400" dirty="0">
              <a:solidFill>
                <a:schemeClr val="tx1"/>
              </a:solidFill>
            </a:rPr>
            <a:t> </a:t>
          </a:r>
          <a:r>
            <a:rPr lang="en-US" sz="1400" dirty="0" err="1">
              <a:solidFill>
                <a:schemeClr val="tx1"/>
              </a:solidFill>
            </a:rPr>
            <a:t>regjionale</a:t>
          </a:r>
          <a:endParaRPr lang="en-US" sz="1400" dirty="0">
            <a:solidFill>
              <a:schemeClr val="tx1"/>
            </a:solidFill>
          </a:endParaRPr>
        </a:p>
      </dsp:txBody>
      <dsp:txXfrm>
        <a:off x="4937760" y="2021205"/>
        <a:ext cx="1645920" cy="3446145"/>
      </dsp:txXfrm>
    </dsp:sp>
    <dsp:sp modelId="{E525DB93-7DE1-4B99-A364-4A4763FCE0D0}">
      <dsp:nvSpPr>
        <dsp:cNvPr id="12" name="Oval 11"/>
        <dsp:cNvSpPr/>
      </dsp:nvSpPr>
      <dsp:spPr bwMode="white">
        <a:xfrm>
          <a:off x="6258611" y="1356665"/>
          <a:ext cx="650138" cy="650138"/>
        </a:xfrm>
        <a:prstGeom prst="ellipse">
          <a:avLst/>
        </a:prstGeom>
      </dsp:spPr>
      <dsp:style>
        <a:lnRef idx="0">
          <a:schemeClr val="lt1"/>
        </a:lnRef>
        <a:fillRef idx="3">
          <a:schemeClr val="accent6"/>
        </a:fillRef>
        <a:effectRef idx="3">
          <a:scrgbClr r="0" g="0" b="0"/>
        </a:effectRef>
        <a:fontRef idx="minor">
          <a:schemeClr val="lt1"/>
        </a:fontRef>
      </dsp:style>
      <dsp:txXfrm>
        <a:off x="6258611" y="1356665"/>
        <a:ext cx="650138" cy="650138"/>
      </dsp:txXfrm>
    </dsp:sp>
    <dsp:sp modelId="{47867446-D233-4405-93B5-976EB791D8DC}">
      <dsp:nvSpPr>
        <dsp:cNvPr id="13" name="Rectangles 12"/>
        <dsp:cNvSpPr/>
      </dsp:nvSpPr>
      <dsp:spPr bwMode="white">
        <a:xfrm>
          <a:off x="6583680" y="1681734"/>
          <a:ext cx="1645920" cy="3785616"/>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344494" tIns="0" rIns="0" bIns="0" anchor="t"/>
        <a:lstStyle>
          <a:lvl1pPr algn="l">
            <a:defRPr sz="12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pPr lvl="0">
            <a:lnSpc>
              <a:spcPct val="100000"/>
            </a:lnSpc>
            <a:spcBef>
              <a:spcPct val="0"/>
            </a:spcBef>
            <a:spcAft>
              <a:spcPct val="35000"/>
            </a:spcAft>
          </a:pPr>
          <a:r>
            <a:rPr lang="en-US" altLang="en-US" b="1" dirty="0" err="1">
              <a:solidFill>
                <a:schemeClr val="tx1"/>
              </a:solidFill>
              <a:latin typeface="Arial Bold" panose="020B0604020202090204" charset="0"/>
              <a:cs typeface="Arial Bold" panose="020B0604020202090204" charset="0"/>
            </a:rPr>
            <a:t>Spread of crime Village city</a:t>
          </a:r>
          <a:endParaRPr lang="en-US" altLang="en-US" dirty="0" err="1">
            <a:solidFill>
              <a:schemeClr val="tx1"/>
            </a:solidFill>
          </a:endParaRPr>
        </a:p>
        <a:p>
          <a:pPr lvl="0">
            <a:lnSpc>
              <a:spcPct val="100000"/>
            </a:lnSpc>
            <a:spcBef>
              <a:spcPct val="0"/>
            </a:spcBef>
            <a:spcAft>
              <a:spcPct val="35000"/>
            </a:spcAft>
          </a:pPr>
          <a:r>
            <a:rPr lang="en-US" dirty="0" err="1">
              <a:solidFill>
                <a:schemeClr val="tx1"/>
              </a:solidFill>
            </a:rPr>
            <a:t>Perhapja</a:t>
          </a:r>
          <a:r>
            <a:rPr lang="en-US" dirty="0">
              <a:solidFill>
                <a:schemeClr val="tx1"/>
              </a:solidFill>
            </a:rPr>
            <a:t> e </a:t>
          </a:r>
          <a:r>
            <a:rPr lang="en-US" dirty="0" err="1">
              <a:solidFill>
                <a:schemeClr val="tx1"/>
              </a:solidFill>
            </a:rPr>
            <a:t>kriminalitetit</a:t>
          </a:r>
          <a:r>
            <a:rPr lang="en-US" dirty="0">
              <a:solidFill>
                <a:schemeClr val="tx1"/>
              </a:solidFill>
            </a:rPr>
            <a:t> </a:t>
          </a:r>
          <a:r>
            <a:rPr lang="en-US" dirty="0" err="1">
              <a:solidFill>
                <a:schemeClr val="tx1"/>
              </a:solidFill>
            </a:rPr>
            <a:t>Fshat</a:t>
          </a:r>
          <a:r>
            <a:rPr lang="en-US" dirty="0">
              <a:solidFill>
                <a:schemeClr val="tx1"/>
              </a:solidFill>
            </a:rPr>
            <a:t> </a:t>
          </a:r>
          <a:r>
            <a:rPr lang="en-US" dirty="0" err="1">
              <a:solidFill>
                <a:schemeClr val="tx1"/>
              </a:solidFill>
            </a:rPr>
            <a:t>qytet</a:t>
          </a:r>
          <a:endParaRPr lang="en-US" dirty="0">
            <a:solidFill>
              <a:schemeClr val="tx1"/>
            </a:solidFill>
          </a:endParaRPr>
        </a:p>
      </dsp:txBody>
      <dsp:txXfrm>
        <a:off x="6583680" y="1681734"/>
        <a:ext cx="1645920" cy="37856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pyraLvlNode" val="level"/>
          <dgm:param type="pyraAcctTxNode" val="acctTx"/>
          <dgm:param type="pyraAcctBkgdNode" val="acctBkgd"/>
          <dgm:param type="linDir" val="fromT"/>
          <dgm:param type="txDir" val="fromT"/>
          <dgm:param type="pyraAcctPos" val="aft"/>
          <dgm:param type="pyraAcctTxMar" val="step"/>
        </dgm:alg>
      </dgm:if>
      <dgm:else name="Name3">
        <dgm:alg type="pyra">
          <dgm:param type="pyraLvlNode" val="level"/>
          <dgm:param type="pyraAcctTxNode" val="acctTx"/>
          <dgm:param type="pyraAcctBkgdNode" val="acctBkgd"/>
          <dgm:param type="linDir" val="fromT"/>
          <dgm:param type="txDir" val="fromT"/>
          <dgm:param type="pyraAcctPos" val="bef"/>
          <dgm:param type="pyraAcctTxMar" val="step"/>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parTxLTRAlign" val="r"/>
                <dgm:param type="parTxRTLAlign" val="r"/>
                <dgm:param type="txAnchorVert" val="t"/>
              </dgm:alg>
              <dgm:shape xmlns:r="http://schemas.openxmlformats.org/officeDocument/2006/relationships" type="rect" r:blip="" rot="270"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parTxLTRAlign" val="l"/>
                <dgm:param type="parTxRTLAlign" val="l"/>
                <dgm:param type="txAnchorVert" val="t"/>
              </dgm:alg>
              <dgm:shape xmlns:r="http://schemas.openxmlformats.org/officeDocument/2006/relationships" type="rect" r:blip="" rot="90"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type="flowChartExtract" r:blip="" rot="90">
                  <dgm:adjLst/>
                </dgm:shape>
              </dgm:if>
              <dgm:else name="Name17">
                <dgm:shape xmlns:r="http://schemas.openxmlformats.org/officeDocument/2006/relationships" type="flowChartExtract" r:blip="" rot="-90">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rSet csTypeId="urn:microsoft.com/office/officeart/2005/8/colors/accent6_5"/>
        </dgm:pt>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dstNode" val="node1"/>
                <dgm:param type="connRout" val="longCurve"/>
                <dgm:param type="begPts" val="midR"/>
                <dgm:param type="endPts" val="midL"/>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dstNode" val="node1"/>
                <dgm:param type="connRout" val="longCurve"/>
                <dgm:param type="begPts" val="midL"/>
                <dgm:param type="endPts" val="midR"/>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dstNode" val="nodeFirstNode"/>
                      <dgm:param type="connRout" val="longCurve"/>
                      <dgm:param type="begPts" val="midR"/>
                      <dgm:param type="endPts" val="midL"/>
                    </dgm:alg>
                  </dgm:if>
                  <dgm:else name="Name15">
                    <dgm:alg type="conn">
                      <dgm:param type="dstNode" val="nodeFirstNode"/>
                      <dgm:param type="connRout" val="longCurve"/>
                      <dgm:param type="begPts" val="midL"/>
                      <dgm:param type="endPts" val="midR"/>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parTxLTRAlign" val="r"/>
                    <dgm:param type="parTxRTLAlign" val="r"/>
                    <dgm:param type="txAnchorVert" val="t"/>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parTxLTRAlign" val="l"/>
                            <dgm:param type="parTxRTLAlign" val="r"/>
                            <dgm:param type="txAnchorVert" val="t"/>
                          </dgm:alg>
                        </dgm:if>
                        <dgm:else name="Name15">
                          <dgm:alg type="tx">
                            <dgm:param type="parTxLTRAlign" val="l"/>
                            <dgm:param type="parTxRTLAlign" val="l"/>
                            <dgm:param type="txAnchorVert" val="t"/>
                          </dgm:alg>
                        </dgm:else>
                      </dgm:choose>
                    </dgm:if>
                    <dgm:else name="Name16">
                      <dgm:choose name="Name17">
                        <dgm:if name="Name18" axis="root des" ptType="all node" func="maxDepth" op="gt" val="1">
                          <dgm:alg type="tx">
                            <dgm:param type="parTxLTRAlign" val="l"/>
                            <dgm:param type="parTxRTLAlign" val="r"/>
                            <dgm:param type="txAnchorVertCh" val="b"/>
                            <dgm:param type="txAnchorVert" val="b"/>
                          </dgm:alg>
                        </dgm:if>
                        <dgm:else name="Name1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parTxLTRAlign" val="l"/>
                            <dgm:param type="parTxRTLAlign" val="r"/>
                            <dgm:param type="txAnchorVert" val="t"/>
                          </dgm:alg>
                        </dgm:if>
                        <dgm:else name="Name28">
                          <dgm:alg type="tx">
                            <dgm:param type="parTxLTRAlign" val="l"/>
                            <dgm:param type="parTxRTLAlign" val="l"/>
                            <dgm:param type="txAnchorVert" val="t"/>
                          </dgm:alg>
                        </dgm:else>
                      </dgm:choose>
                    </dgm:if>
                    <dgm:else name="Name29">
                      <dgm:choose name="Name30">
                        <dgm:if name="Name31" axis="root des" ptType="all node" func="maxDepth" op="gt" val="1">
                          <dgm:alg type="tx">
                            <dgm:param type="parTxLTRAlign" val="l"/>
                            <dgm:param type="parTxRTLAlign" val="r"/>
                            <dgm:param type="txAnchorVertCh" val="b"/>
                            <dgm:param type="txAnchorVert" val="b"/>
                          </dgm:alg>
                        </dgm:if>
                        <dgm:else name="Name3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parTxLTRAlign" val="l"/>
                            <dgm:param type="parTxRTLAlign" val="r"/>
                            <dgm:param type="txAnchorVert" val="t"/>
                          </dgm:alg>
                        </dgm:if>
                        <dgm:else name="Name45">
                          <dgm:alg type="tx">
                            <dgm:param type="parTxLTRAlign" val="l"/>
                            <dgm:param type="parTxRTLAlign" val="l"/>
                            <dgm:param type="txAnchorVert" val="t"/>
                          </dgm:alg>
                        </dgm:else>
                      </dgm:choose>
                    </dgm:if>
                    <dgm:else name="Name46">
                      <dgm:choose name="Name47">
                        <dgm:if name="Name48" axis="root des" ptType="all node" func="maxDepth" op="gt" val="1">
                          <dgm:alg type="tx">
                            <dgm:param type="parTxLTRAlign" val="l"/>
                            <dgm:param type="parTxRTLAlign" val="r"/>
                            <dgm:param type="txAnchorVertCh" val="b"/>
                            <dgm:param type="txAnchorVert" val="b"/>
                          </dgm:alg>
                        </dgm:if>
                        <dgm:else name="Name4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parTxLTRAlign" val="l"/>
                            <dgm:param type="parTxRTLAlign" val="r"/>
                            <dgm:param type="txAnchorVert" val="t"/>
                          </dgm:alg>
                        </dgm:if>
                        <dgm:else name="Name58">
                          <dgm:alg type="tx">
                            <dgm:param type="parTxLTRAlign" val="l"/>
                            <dgm:param type="parTxRTLAlign" val="l"/>
                            <dgm:param type="txAnchorVert" val="t"/>
                          </dgm:alg>
                        </dgm:else>
                      </dgm:choose>
                    </dgm:if>
                    <dgm:else name="Name59">
                      <dgm:choose name="Name60">
                        <dgm:if name="Name61" axis="root des" ptType="all node" func="maxDepth" op="gt" val="1">
                          <dgm:alg type="tx">
                            <dgm:param type="parTxLTRAlign" val="l"/>
                            <dgm:param type="parTxRTLAlign" val="r"/>
                            <dgm:param type="txAnchorVertCh" val="b"/>
                            <dgm:param type="txAnchorVert" val="b"/>
                          </dgm:alg>
                        </dgm:if>
                        <dgm:else name="Name6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parTxLTRAlign" val="l"/>
                            <dgm:param type="parTxRTLAlign" val="r"/>
                            <dgm:param type="txAnchorVert" val="t"/>
                          </dgm:alg>
                        </dgm:if>
                        <dgm:else name="Name71">
                          <dgm:alg type="tx">
                            <dgm:param type="parTxLTRAlign" val="l"/>
                            <dgm:param type="parTxRTLAlign" val="l"/>
                            <dgm:param type="txAnchorVert" val="t"/>
                          </dgm:alg>
                        </dgm:else>
                      </dgm:choose>
                    </dgm:if>
                    <dgm:else name="Name72">
                      <dgm:choose name="Name73">
                        <dgm:if name="Name74" axis="root des" ptType="all node" func="maxDepth" op="gt" val="1">
                          <dgm:alg type="tx">
                            <dgm:param type="parTxLTRAlign" val="l"/>
                            <dgm:param type="parTxRTLAlign" val="r"/>
                            <dgm:param type="txAnchorVertCh" val="b"/>
                            <dgm:param type="txAnchorVert" val="b"/>
                          </dgm:alg>
                        </dgm:if>
                        <dgm:else name="Name7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param type="txAnchorVert" val="t"/>
                          </dgm:alg>
                        </dgm:if>
                        <dgm:else name="Name88">
                          <dgm:alg type="tx">
                            <dgm:param type="parTxLTRAlign" val="l"/>
                            <dgm:param type="parTxRTLAlign" val="l"/>
                            <dgm:param type="txAnchorVert" val="t"/>
                          </dgm:alg>
                        </dgm:else>
                      </dgm:choose>
                    </dgm:if>
                    <dgm:else name="Name89">
                      <dgm:choose name="Name90">
                        <dgm:if name="Name91" axis="root des" ptType="all node" func="maxDepth" op="gt" val="1">
                          <dgm:alg type="tx">
                            <dgm:param type="parTxLTRAlign" val="l"/>
                            <dgm:param type="parTxRTLAlign" val="r"/>
                            <dgm:param type="txAnchorVertCh" val="b"/>
                            <dgm:param type="txAnchorVert" val="b"/>
                          </dgm:alg>
                        </dgm:if>
                        <dgm:else name="Name9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parTxLTRAlign" val="l"/>
                            <dgm:param type="parTxRTLAlign" val="r"/>
                            <dgm:param type="txAnchorVert" val="t"/>
                          </dgm:alg>
                        </dgm:if>
                        <dgm:else name="Name101">
                          <dgm:alg type="tx">
                            <dgm:param type="parTxLTRAlign" val="l"/>
                            <dgm:param type="parTxRTLAlign" val="l"/>
                            <dgm:param type="txAnchorVert" val="t"/>
                          </dgm:alg>
                        </dgm:else>
                      </dgm:choose>
                    </dgm:if>
                    <dgm:else name="Name102">
                      <dgm:choose name="Name103">
                        <dgm:if name="Name104" axis="root des" ptType="all node" func="maxDepth" op="gt" val="1">
                          <dgm:alg type="tx">
                            <dgm:param type="parTxLTRAlign" val="l"/>
                            <dgm:param type="parTxRTLAlign" val="r"/>
                            <dgm:param type="txAnchorVertCh" val="b"/>
                            <dgm:param type="txAnchorVert" val="b"/>
                          </dgm:alg>
                        </dgm:if>
                        <dgm:else name="Name10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parTxLTRAlign" val="l"/>
                            <dgm:param type="parTxRTLAlign" val="r"/>
                            <dgm:param type="txAnchorVert" val="t"/>
                          </dgm:alg>
                        </dgm:if>
                        <dgm:else name="Name114">
                          <dgm:alg type="tx">
                            <dgm:param type="parTxLTRAlign" val="l"/>
                            <dgm:param type="parTxRTLAlign" val="l"/>
                            <dgm:param type="txAnchorVert" val="t"/>
                          </dgm:alg>
                        </dgm:else>
                      </dgm:choose>
                    </dgm:if>
                    <dgm:else name="Name115">
                      <dgm:choose name="Name116">
                        <dgm:if name="Name117" axis="root des" ptType="all node" func="maxDepth" op="gt" val="1">
                          <dgm:alg type="tx">
                            <dgm:param type="parTxLTRAlign" val="l"/>
                            <dgm:param type="parTxRTLAlign" val="r"/>
                            <dgm:param type="txAnchorVertCh" val="b"/>
                            <dgm:param type="txAnchorVert" val="b"/>
                          </dgm:alg>
                        </dgm:if>
                        <dgm:else name="Name11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parTxLTRAlign" val="l"/>
                            <dgm:param type="parTxRTLAlign" val="r"/>
                            <dgm:param type="txAnchorVert" val="t"/>
                          </dgm:alg>
                        </dgm:if>
                        <dgm:else name="Name127">
                          <dgm:alg type="tx">
                            <dgm:param type="parTxLTRAlign" val="l"/>
                            <dgm:param type="parTxRTLAlign" val="l"/>
                            <dgm:param type="txAnchorVert" val="t"/>
                          </dgm:alg>
                        </dgm:else>
                      </dgm:choose>
                    </dgm:if>
                    <dgm:else name="Name128">
                      <dgm:choose name="Name129">
                        <dgm:if name="Name130" axis="root des" ptType="all node" func="maxDepth" op="gt" val="1">
                          <dgm:alg type="tx">
                            <dgm:param type="parTxLTRAlign" val="l"/>
                            <dgm:param type="parTxRTLAlign" val="r"/>
                            <dgm:param type="txAnchorVertCh" val="b"/>
                            <dgm:param type="txAnchorVert" val="b"/>
                          </dgm:alg>
                        </dgm:if>
                        <dgm:else name="Name13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parTxLTRAlign" val="l"/>
                            <dgm:param type="parTxRTLAlign" val="r"/>
                            <dgm:param type="txAnchorVert" val="t"/>
                          </dgm:alg>
                        </dgm:if>
                        <dgm:else name="Name144">
                          <dgm:alg type="tx">
                            <dgm:param type="parTxLTRAlign" val="l"/>
                            <dgm:param type="parTxRTLAlign" val="l"/>
                            <dgm:param type="txAnchorVert" val="t"/>
                          </dgm:alg>
                        </dgm:else>
                      </dgm:choose>
                    </dgm:if>
                    <dgm:else name="Name145">
                      <dgm:choose name="Name146">
                        <dgm:if name="Name147" axis="root des" ptType="all node" func="maxDepth" op="gt" val="1">
                          <dgm:alg type="tx">
                            <dgm:param type="parTxLTRAlign" val="l"/>
                            <dgm:param type="parTxRTLAlign" val="r"/>
                            <dgm:param type="txAnchorVertCh" val="b"/>
                            <dgm:param type="txAnchorVert" val="b"/>
                          </dgm:alg>
                        </dgm:if>
                        <dgm:else name="Name14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parTxLTRAlign" val="l"/>
                            <dgm:param type="parTxRTLAlign" val="r"/>
                            <dgm:param type="txAnchorVert" val="t"/>
                          </dgm:alg>
                        </dgm:if>
                        <dgm:else name="Name157">
                          <dgm:alg type="tx">
                            <dgm:param type="parTxLTRAlign" val="l"/>
                            <dgm:param type="parTxRTLAlign" val="l"/>
                            <dgm:param type="txAnchorVert" val="t"/>
                          </dgm:alg>
                        </dgm:else>
                      </dgm:choose>
                    </dgm:if>
                    <dgm:else name="Name158">
                      <dgm:choose name="Name159">
                        <dgm:if name="Name160" axis="root des" ptType="all node" func="maxDepth" op="gt" val="1">
                          <dgm:alg type="tx">
                            <dgm:param type="parTxLTRAlign" val="l"/>
                            <dgm:param type="parTxRTLAlign" val="r"/>
                            <dgm:param type="txAnchorVertCh" val="b"/>
                            <dgm:param type="txAnchorVert" val="b"/>
                          </dgm:alg>
                        </dgm:if>
                        <dgm:else name="Name16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parTxLTRAlign" val="l"/>
                            <dgm:param type="parTxRTLAlign" val="r"/>
                            <dgm:param type="txAnchorVert" val="t"/>
                          </dgm:alg>
                        </dgm:if>
                        <dgm:else name="Name170">
                          <dgm:alg type="tx">
                            <dgm:param type="parTxLTRAlign" val="l"/>
                            <dgm:param type="parTxRTLAlign" val="l"/>
                            <dgm:param type="txAnchorVert" val="t"/>
                          </dgm:alg>
                        </dgm:else>
                      </dgm:choose>
                    </dgm:if>
                    <dgm:else name="Name171">
                      <dgm:choose name="Name172">
                        <dgm:if name="Name173" axis="root des" ptType="all node" func="maxDepth" op="gt" val="1">
                          <dgm:alg type="tx">
                            <dgm:param type="parTxLTRAlign" val="l"/>
                            <dgm:param type="parTxRTLAlign" val="r"/>
                            <dgm:param type="txAnchorVertCh" val="b"/>
                            <dgm:param type="txAnchorVert" val="b"/>
                          </dgm:alg>
                        </dgm:if>
                        <dgm:else name="Name174">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parTxLTRAlign" val="l"/>
                            <dgm:param type="parTxRTLAlign" val="r"/>
                            <dgm:param type="txAnchorVert" val="t"/>
                          </dgm:alg>
                        </dgm:if>
                        <dgm:else name="Name183">
                          <dgm:alg type="tx">
                            <dgm:param type="parTxLTRAlign" val="l"/>
                            <dgm:param type="parTxRTLAlign" val="l"/>
                            <dgm:param type="txAnchorVert" val="t"/>
                          </dgm:alg>
                        </dgm:else>
                      </dgm:choose>
                    </dgm:if>
                    <dgm:else name="Name184">
                      <dgm:choose name="Name185">
                        <dgm:if name="Name186" axis="root des" ptType="all node" func="maxDepth" op="gt" val="1">
                          <dgm:alg type="tx">
                            <dgm:param type="parTxLTRAlign" val="l"/>
                            <dgm:param type="parTxRTLAlign" val="r"/>
                            <dgm:param type="txAnchorVertCh" val="b"/>
                            <dgm:param type="txAnchorVert" val="b"/>
                          </dgm:alg>
                        </dgm:if>
                        <dgm:else name="Name187">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parTxLTRAlign" val="l"/>
                            <dgm:param type="parTxRTLAlign" val="r"/>
                            <dgm:param type="txAnchorVert" val="t"/>
                          </dgm:alg>
                        </dgm:if>
                        <dgm:else name="Name196">
                          <dgm:alg type="tx">
                            <dgm:param type="parTxLTRAlign" val="l"/>
                            <dgm:param type="parTxRTLAlign" val="l"/>
                            <dgm:param type="txAnchorVert" val="t"/>
                          </dgm:alg>
                        </dgm:else>
                      </dgm:choose>
                    </dgm:if>
                    <dgm:else name="Name197">
                      <dgm:choose name="Name198">
                        <dgm:if name="Name199" axis="root des" ptType="all node" func="maxDepth" op="gt" val="1">
                          <dgm:alg type="tx">
                            <dgm:param type="parTxLTRAlign" val="l"/>
                            <dgm:param type="parTxRTLAlign" val="r"/>
                            <dgm:param type="txAnchorVertCh" val="b"/>
                            <dgm:param type="txAnchorVert" val="b"/>
                          </dgm:alg>
                        </dgm:if>
                        <dgm:else name="Name200">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parTxLTRAlign" val="r"/>
                    <dgm:param type="parTxRTLAlign" val="r"/>
                    <dgm:param type="txAnchorVert" val="t"/>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parTxLTRAlign" val="l"/>
                            <dgm:param type="parTxRTLAlign" val="r"/>
                            <dgm:param type="txAnchorVert" val="t"/>
                          </dgm:alg>
                        </dgm:if>
                        <dgm:else name="Name15">
                          <dgm:alg type="tx">
                            <dgm:param type="parTxLTRAlign" val="l"/>
                            <dgm:param type="parTxRTLAlign" val="l"/>
                            <dgm:param type="txAnchorVert" val="t"/>
                          </dgm:alg>
                        </dgm:else>
                      </dgm:choose>
                    </dgm:if>
                    <dgm:else name="Name16">
                      <dgm:choose name="Name17">
                        <dgm:if name="Name18" axis="root des" ptType="all node" func="maxDepth" op="gt" val="1">
                          <dgm:alg type="tx">
                            <dgm:param type="parTxLTRAlign" val="l"/>
                            <dgm:param type="parTxRTLAlign" val="r"/>
                            <dgm:param type="txAnchorVertCh" val="b"/>
                            <dgm:param type="txAnchorVert" val="b"/>
                          </dgm:alg>
                        </dgm:if>
                        <dgm:else name="Name1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parTxLTRAlign" val="l"/>
                            <dgm:param type="parTxRTLAlign" val="r"/>
                            <dgm:param type="txAnchorVert" val="t"/>
                          </dgm:alg>
                        </dgm:if>
                        <dgm:else name="Name28">
                          <dgm:alg type="tx">
                            <dgm:param type="parTxLTRAlign" val="l"/>
                            <dgm:param type="parTxRTLAlign" val="l"/>
                            <dgm:param type="txAnchorVert" val="t"/>
                          </dgm:alg>
                        </dgm:else>
                      </dgm:choose>
                    </dgm:if>
                    <dgm:else name="Name29">
                      <dgm:choose name="Name30">
                        <dgm:if name="Name31" axis="root des" ptType="all node" func="maxDepth" op="gt" val="1">
                          <dgm:alg type="tx">
                            <dgm:param type="parTxLTRAlign" val="l"/>
                            <dgm:param type="parTxRTLAlign" val="r"/>
                            <dgm:param type="txAnchorVertCh" val="b"/>
                            <dgm:param type="txAnchorVert" val="b"/>
                          </dgm:alg>
                        </dgm:if>
                        <dgm:else name="Name3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parTxLTRAlign" val="l"/>
                            <dgm:param type="parTxRTLAlign" val="r"/>
                            <dgm:param type="txAnchorVert" val="t"/>
                          </dgm:alg>
                        </dgm:if>
                        <dgm:else name="Name45">
                          <dgm:alg type="tx">
                            <dgm:param type="parTxLTRAlign" val="l"/>
                            <dgm:param type="parTxRTLAlign" val="l"/>
                            <dgm:param type="txAnchorVert" val="t"/>
                          </dgm:alg>
                        </dgm:else>
                      </dgm:choose>
                    </dgm:if>
                    <dgm:else name="Name46">
                      <dgm:choose name="Name47">
                        <dgm:if name="Name48" axis="root des" ptType="all node" func="maxDepth" op="gt" val="1">
                          <dgm:alg type="tx">
                            <dgm:param type="parTxLTRAlign" val="l"/>
                            <dgm:param type="parTxRTLAlign" val="r"/>
                            <dgm:param type="txAnchorVertCh" val="b"/>
                            <dgm:param type="txAnchorVert" val="b"/>
                          </dgm:alg>
                        </dgm:if>
                        <dgm:else name="Name4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parTxLTRAlign" val="l"/>
                            <dgm:param type="parTxRTLAlign" val="r"/>
                            <dgm:param type="txAnchorVert" val="t"/>
                          </dgm:alg>
                        </dgm:if>
                        <dgm:else name="Name58">
                          <dgm:alg type="tx">
                            <dgm:param type="parTxLTRAlign" val="l"/>
                            <dgm:param type="parTxRTLAlign" val="l"/>
                            <dgm:param type="txAnchorVert" val="t"/>
                          </dgm:alg>
                        </dgm:else>
                      </dgm:choose>
                    </dgm:if>
                    <dgm:else name="Name59">
                      <dgm:choose name="Name60">
                        <dgm:if name="Name61" axis="root des" ptType="all node" func="maxDepth" op="gt" val="1">
                          <dgm:alg type="tx">
                            <dgm:param type="parTxLTRAlign" val="l"/>
                            <dgm:param type="parTxRTLAlign" val="r"/>
                            <dgm:param type="txAnchorVertCh" val="b"/>
                            <dgm:param type="txAnchorVert" val="b"/>
                          </dgm:alg>
                        </dgm:if>
                        <dgm:else name="Name6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parTxLTRAlign" val="l"/>
                            <dgm:param type="parTxRTLAlign" val="r"/>
                            <dgm:param type="txAnchorVert" val="t"/>
                          </dgm:alg>
                        </dgm:if>
                        <dgm:else name="Name71">
                          <dgm:alg type="tx">
                            <dgm:param type="parTxLTRAlign" val="l"/>
                            <dgm:param type="parTxRTLAlign" val="l"/>
                            <dgm:param type="txAnchorVert" val="t"/>
                          </dgm:alg>
                        </dgm:else>
                      </dgm:choose>
                    </dgm:if>
                    <dgm:else name="Name72">
                      <dgm:choose name="Name73">
                        <dgm:if name="Name74" axis="root des" ptType="all node" func="maxDepth" op="gt" val="1">
                          <dgm:alg type="tx">
                            <dgm:param type="parTxLTRAlign" val="l"/>
                            <dgm:param type="parTxRTLAlign" val="r"/>
                            <dgm:param type="txAnchorVertCh" val="b"/>
                            <dgm:param type="txAnchorVert" val="b"/>
                          </dgm:alg>
                        </dgm:if>
                        <dgm:else name="Name7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param type="txAnchorVert" val="t"/>
                          </dgm:alg>
                        </dgm:if>
                        <dgm:else name="Name88">
                          <dgm:alg type="tx">
                            <dgm:param type="parTxLTRAlign" val="l"/>
                            <dgm:param type="parTxRTLAlign" val="l"/>
                            <dgm:param type="txAnchorVert" val="t"/>
                          </dgm:alg>
                        </dgm:else>
                      </dgm:choose>
                    </dgm:if>
                    <dgm:else name="Name89">
                      <dgm:choose name="Name90">
                        <dgm:if name="Name91" axis="root des" ptType="all node" func="maxDepth" op="gt" val="1">
                          <dgm:alg type="tx">
                            <dgm:param type="parTxLTRAlign" val="l"/>
                            <dgm:param type="parTxRTLAlign" val="r"/>
                            <dgm:param type="txAnchorVertCh" val="b"/>
                            <dgm:param type="txAnchorVert" val="b"/>
                          </dgm:alg>
                        </dgm:if>
                        <dgm:else name="Name9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parTxLTRAlign" val="l"/>
                            <dgm:param type="parTxRTLAlign" val="r"/>
                            <dgm:param type="txAnchorVert" val="t"/>
                          </dgm:alg>
                        </dgm:if>
                        <dgm:else name="Name101">
                          <dgm:alg type="tx">
                            <dgm:param type="parTxLTRAlign" val="l"/>
                            <dgm:param type="parTxRTLAlign" val="l"/>
                            <dgm:param type="txAnchorVert" val="t"/>
                          </dgm:alg>
                        </dgm:else>
                      </dgm:choose>
                    </dgm:if>
                    <dgm:else name="Name102">
                      <dgm:choose name="Name103">
                        <dgm:if name="Name104" axis="root des" ptType="all node" func="maxDepth" op="gt" val="1">
                          <dgm:alg type="tx">
                            <dgm:param type="parTxLTRAlign" val="l"/>
                            <dgm:param type="parTxRTLAlign" val="r"/>
                            <dgm:param type="txAnchorVertCh" val="b"/>
                            <dgm:param type="txAnchorVert" val="b"/>
                          </dgm:alg>
                        </dgm:if>
                        <dgm:else name="Name10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parTxLTRAlign" val="l"/>
                            <dgm:param type="parTxRTLAlign" val="r"/>
                            <dgm:param type="txAnchorVert" val="t"/>
                          </dgm:alg>
                        </dgm:if>
                        <dgm:else name="Name114">
                          <dgm:alg type="tx">
                            <dgm:param type="parTxLTRAlign" val="l"/>
                            <dgm:param type="parTxRTLAlign" val="l"/>
                            <dgm:param type="txAnchorVert" val="t"/>
                          </dgm:alg>
                        </dgm:else>
                      </dgm:choose>
                    </dgm:if>
                    <dgm:else name="Name115">
                      <dgm:choose name="Name116">
                        <dgm:if name="Name117" axis="root des" ptType="all node" func="maxDepth" op="gt" val="1">
                          <dgm:alg type="tx">
                            <dgm:param type="parTxLTRAlign" val="l"/>
                            <dgm:param type="parTxRTLAlign" val="r"/>
                            <dgm:param type="txAnchorVertCh" val="b"/>
                            <dgm:param type="txAnchorVert" val="b"/>
                          </dgm:alg>
                        </dgm:if>
                        <dgm:else name="Name11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parTxLTRAlign" val="l"/>
                            <dgm:param type="parTxRTLAlign" val="r"/>
                            <dgm:param type="txAnchorVert" val="t"/>
                          </dgm:alg>
                        </dgm:if>
                        <dgm:else name="Name127">
                          <dgm:alg type="tx">
                            <dgm:param type="parTxLTRAlign" val="l"/>
                            <dgm:param type="parTxRTLAlign" val="l"/>
                            <dgm:param type="txAnchorVert" val="t"/>
                          </dgm:alg>
                        </dgm:else>
                      </dgm:choose>
                    </dgm:if>
                    <dgm:else name="Name128">
                      <dgm:choose name="Name129">
                        <dgm:if name="Name130" axis="root des" ptType="all node" func="maxDepth" op="gt" val="1">
                          <dgm:alg type="tx">
                            <dgm:param type="parTxLTRAlign" val="l"/>
                            <dgm:param type="parTxRTLAlign" val="r"/>
                            <dgm:param type="txAnchorVertCh" val="b"/>
                            <dgm:param type="txAnchorVert" val="b"/>
                          </dgm:alg>
                        </dgm:if>
                        <dgm:else name="Name13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parTxLTRAlign" val="l"/>
                            <dgm:param type="parTxRTLAlign" val="r"/>
                            <dgm:param type="txAnchorVert" val="t"/>
                          </dgm:alg>
                        </dgm:if>
                        <dgm:else name="Name144">
                          <dgm:alg type="tx">
                            <dgm:param type="parTxLTRAlign" val="l"/>
                            <dgm:param type="parTxRTLAlign" val="l"/>
                            <dgm:param type="txAnchorVert" val="t"/>
                          </dgm:alg>
                        </dgm:else>
                      </dgm:choose>
                    </dgm:if>
                    <dgm:else name="Name145">
                      <dgm:choose name="Name146">
                        <dgm:if name="Name147" axis="root des" ptType="all node" func="maxDepth" op="gt" val="1">
                          <dgm:alg type="tx">
                            <dgm:param type="parTxLTRAlign" val="l"/>
                            <dgm:param type="parTxRTLAlign" val="r"/>
                            <dgm:param type="txAnchorVertCh" val="b"/>
                            <dgm:param type="txAnchorVert" val="b"/>
                          </dgm:alg>
                        </dgm:if>
                        <dgm:else name="Name14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parTxLTRAlign" val="l"/>
                            <dgm:param type="parTxRTLAlign" val="r"/>
                            <dgm:param type="txAnchorVert" val="t"/>
                          </dgm:alg>
                        </dgm:if>
                        <dgm:else name="Name157">
                          <dgm:alg type="tx">
                            <dgm:param type="parTxLTRAlign" val="l"/>
                            <dgm:param type="parTxRTLAlign" val="l"/>
                            <dgm:param type="txAnchorVert" val="t"/>
                          </dgm:alg>
                        </dgm:else>
                      </dgm:choose>
                    </dgm:if>
                    <dgm:else name="Name158">
                      <dgm:choose name="Name159">
                        <dgm:if name="Name160" axis="root des" ptType="all node" func="maxDepth" op="gt" val="1">
                          <dgm:alg type="tx">
                            <dgm:param type="parTxLTRAlign" val="l"/>
                            <dgm:param type="parTxRTLAlign" val="r"/>
                            <dgm:param type="txAnchorVertCh" val="b"/>
                            <dgm:param type="txAnchorVert" val="b"/>
                          </dgm:alg>
                        </dgm:if>
                        <dgm:else name="Name16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parTxLTRAlign" val="l"/>
                            <dgm:param type="parTxRTLAlign" val="r"/>
                            <dgm:param type="txAnchorVert" val="t"/>
                          </dgm:alg>
                        </dgm:if>
                        <dgm:else name="Name170">
                          <dgm:alg type="tx">
                            <dgm:param type="parTxLTRAlign" val="l"/>
                            <dgm:param type="parTxRTLAlign" val="l"/>
                            <dgm:param type="txAnchorVert" val="t"/>
                          </dgm:alg>
                        </dgm:else>
                      </dgm:choose>
                    </dgm:if>
                    <dgm:else name="Name171">
                      <dgm:choose name="Name172">
                        <dgm:if name="Name173" axis="root des" ptType="all node" func="maxDepth" op="gt" val="1">
                          <dgm:alg type="tx">
                            <dgm:param type="parTxLTRAlign" val="l"/>
                            <dgm:param type="parTxRTLAlign" val="r"/>
                            <dgm:param type="txAnchorVertCh" val="b"/>
                            <dgm:param type="txAnchorVert" val="b"/>
                          </dgm:alg>
                        </dgm:if>
                        <dgm:else name="Name174">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parTxLTRAlign" val="l"/>
                            <dgm:param type="parTxRTLAlign" val="r"/>
                            <dgm:param type="txAnchorVert" val="t"/>
                          </dgm:alg>
                        </dgm:if>
                        <dgm:else name="Name183">
                          <dgm:alg type="tx">
                            <dgm:param type="parTxLTRAlign" val="l"/>
                            <dgm:param type="parTxRTLAlign" val="l"/>
                            <dgm:param type="txAnchorVert" val="t"/>
                          </dgm:alg>
                        </dgm:else>
                      </dgm:choose>
                    </dgm:if>
                    <dgm:else name="Name184">
                      <dgm:choose name="Name185">
                        <dgm:if name="Name186" axis="root des" ptType="all node" func="maxDepth" op="gt" val="1">
                          <dgm:alg type="tx">
                            <dgm:param type="parTxLTRAlign" val="l"/>
                            <dgm:param type="parTxRTLAlign" val="r"/>
                            <dgm:param type="txAnchorVertCh" val="b"/>
                            <dgm:param type="txAnchorVert" val="b"/>
                          </dgm:alg>
                        </dgm:if>
                        <dgm:else name="Name187">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parTxLTRAlign" val="l"/>
                            <dgm:param type="parTxRTLAlign" val="r"/>
                            <dgm:param type="txAnchorVert" val="t"/>
                          </dgm:alg>
                        </dgm:if>
                        <dgm:else name="Name196">
                          <dgm:alg type="tx">
                            <dgm:param type="parTxLTRAlign" val="l"/>
                            <dgm:param type="parTxRTLAlign" val="l"/>
                            <dgm:param type="txAnchorVert" val="t"/>
                          </dgm:alg>
                        </dgm:else>
                      </dgm:choose>
                    </dgm:if>
                    <dgm:else name="Name197">
                      <dgm:choose name="Name198">
                        <dgm:if name="Name199" axis="root des" ptType="all node" func="maxDepth" op="gt" val="1">
                          <dgm:alg type="tx">
                            <dgm:param type="parTxLTRAlign" val="l"/>
                            <dgm:param type="parTxRTLAlign" val="r"/>
                            <dgm:param type="txAnchorVertCh" val="b"/>
                            <dgm:param type="txAnchorVert" val="b"/>
                          </dgm:alg>
                        </dgm:if>
                        <dgm:else name="Name200">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36D3E-0D73-4BCE-A029-4D9627E6164B}"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76672"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205728" y="1600200"/>
            <a:ext cx="5376672"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Picture Placeholder 16"/>
          <p:cNvSpPr>
            <a:spLocks noGrp="1"/>
          </p:cNvSpPr>
          <p:nvPr>
            <p:ph type="pic" sz="quarter" idx="16"/>
          </p:nvPr>
        </p:nvSpPr>
        <p:spPr>
          <a:xfrm>
            <a:off x="0" y="0"/>
            <a:ext cx="12192000" cy="6858000"/>
          </a:xfrm>
          <a:gradFill flip="none" rotWithShape="1">
            <a:gsLst>
              <a:gs pos="1000">
                <a:schemeClr val="accent6"/>
              </a:gs>
              <a:gs pos="100000">
                <a:schemeClr val="accent3"/>
              </a:gs>
            </a:gsLst>
            <a:lin ang="5400000" scaled="1"/>
            <a:tileRect/>
          </a:gradFill>
        </p:spPr>
        <p:txBody>
          <a:bodyPr anchor="ctr" anchorCtr="0"/>
          <a:lstStyle>
            <a:lvl1pPr algn="ctr">
              <a:defRPr/>
            </a:lvl1pPr>
          </a:lstStyle>
          <a:p>
            <a:endParaRPr lang="en-US" dirty="0"/>
          </a:p>
        </p:txBody>
      </p:sp>
      <p:sp>
        <p:nvSpPr>
          <p:cNvPr id="2" name="Title 1"/>
          <p:cNvSpPr>
            <a:spLocks noGrp="1"/>
          </p:cNvSpPr>
          <p:nvPr>
            <p:ph type="ctrTitle" hasCustomPrompt="1"/>
          </p:nvPr>
        </p:nvSpPr>
        <p:spPr>
          <a:xfrm>
            <a:off x="1524000" y="616605"/>
            <a:ext cx="9144000" cy="1508591"/>
          </a:xfrm>
        </p:spPr>
        <p:txBody>
          <a:bodyPr anchor="b">
            <a:noAutofit/>
          </a:bodyPr>
          <a:lstStyle>
            <a:lvl1pPr algn="ctr">
              <a:defRPr sz="6120">
                <a:solidFill>
                  <a:schemeClr val="bg1"/>
                </a:solidFill>
              </a:defRPr>
            </a:lvl1pPr>
          </a:lstStyle>
          <a:p>
            <a:r>
              <a:rPr lang="en-US" dirty="0"/>
              <a:t>THINK</a:t>
            </a:r>
            <a:endParaRPr lang="en-US" dirty="0"/>
          </a:p>
        </p:txBody>
      </p:sp>
      <p:sp>
        <p:nvSpPr>
          <p:cNvPr id="3" name="Subtitle 2"/>
          <p:cNvSpPr>
            <a:spLocks noGrp="1"/>
          </p:cNvSpPr>
          <p:nvPr>
            <p:ph type="subTitle" idx="1" hasCustomPrompt="1"/>
          </p:nvPr>
        </p:nvSpPr>
        <p:spPr>
          <a:xfrm>
            <a:off x="5837383" y="1961450"/>
            <a:ext cx="4978400" cy="956562"/>
          </a:xfrm>
        </p:spPr>
        <p:txBody>
          <a:bodyPr>
            <a:noAutofit/>
          </a:bodyPr>
          <a:lstStyle>
            <a:lvl1pPr marL="0" indent="0" algn="ctr">
              <a:buNone/>
              <a:defRPr sz="4600" b="1">
                <a:solidFill>
                  <a:schemeClr val="accent3"/>
                </a:solidFill>
              </a:defRPr>
            </a:lvl1pPr>
            <a:lvl2pPr marL="151130" indent="0" algn="ctr">
              <a:buNone/>
              <a:defRPr sz="660"/>
            </a:lvl2pPr>
            <a:lvl3pPr marL="302260" indent="0" algn="ctr">
              <a:buNone/>
              <a:defRPr sz="595"/>
            </a:lvl3pPr>
            <a:lvl4pPr marL="454025" indent="0" algn="ctr">
              <a:buNone/>
              <a:defRPr sz="530"/>
            </a:lvl4pPr>
            <a:lvl5pPr marL="605155" indent="0" algn="ctr">
              <a:buNone/>
              <a:defRPr sz="530"/>
            </a:lvl5pPr>
            <a:lvl6pPr marL="756285" indent="0" algn="ctr">
              <a:buNone/>
              <a:defRPr sz="530"/>
            </a:lvl6pPr>
            <a:lvl7pPr marL="907415" indent="0" algn="ctr">
              <a:buNone/>
              <a:defRPr sz="530"/>
            </a:lvl7pPr>
            <a:lvl8pPr marL="1059180" indent="0" algn="ctr">
              <a:buNone/>
              <a:defRPr sz="530"/>
            </a:lvl8pPr>
            <a:lvl9pPr marL="1210310" indent="0" algn="ctr">
              <a:buNone/>
              <a:defRPr sz="530"/>
            </a:lvl9pPr>
          </a:lstStyle>
          <a:p>
            <a:r>
              <a:rPr lang="en-US" dirty="0"/>
              <a:t>BIG</a:t>
            </a:r>
            <a:endParaRPr lang="en-US" dirty="0"/>
          </a:p>
        </p:txBody>
      </p:sp>
      <p:sp>
        <p:nvSpPr>
          <p:cNvPr id="4" name="Date Placeholder 3"/>
          <p:cNvSpPr>
            <a:spLocks noGrp="1"/>
          </p:cNvSpPr>
          <p:nvPr>
            <p:ph type="dt" sz="half" idx="10"/>
          </p:nvPr>
        </p:nvSpPr>
        <p:spPr/>
        <p:txBody>
          <a:bodyPr/>
          <a:lstStyle/>
          <a:p>
            <a:fld id="{27056C44-CA30-42FC-AFA3-A622115125C4}"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FED4CE-C231-41C1-B6CB-FE17F626BF50}" type="slidenum">
              <a:rPr lang="en-US" smtClean="0"/>
            </a:fld>
            <a:endParaRPr lang="en-US" dirty="0"/>
          </a:p>
        </p:txBody>
      </p:sp>
      <p:sp>
        <p:nvSpPr>
          <p:cNvPr id="11" name="Text Placeholder 10"/>
          <p:cNvSpPr>
            <a:spLocks noGrp="1"/>
          </p:cNvSpPr>
          <p:nvPr>
            <p:ph type="body" sz="quarter" idx="17" hasCustomPrompt="1"/>
          </p:nvPr>
        </p:nvSpPr>
        <p:spPr>
          <a:xfrm>
            <a:off x="1847273" y="2810155"/>
            <a:ext cx="8599055" cy="956562"/>
          </a:xfrm>
        </p:spPr>
        <p:txBody>
          <a:bodyPr>
            <a:noAutofit/>
          </a:bodyPr>
          <a:lstStyle>
            <a:lvl1pPr marL="0" indent="0" algn="l" defTabSz="302260" rtl="0" eaLnBrk="1" latinLnBrk="0" hangingPunct="1">
              <a:lnSpc>
                <a:spcPct val="90000"/>
              </a:lnSpc>
              <a:spcBef>
                <a:spcPct val="0"/>
              </a:spcBef>
              <a:buNone/>
              <a:defRPr lang="en-US" sz="6120" kern="1200" spc="-50" dirty="0">
                <a:solidFill>
                  <a:schemeClr val="bg1"/>
                </a:solidFill>
                <a:latin typeface="+mj-lt"/>
                <a:ea typeface="+mj-ea"/>
                <a:cs typeface="+mj-cs"/>
              </a:defRPr>
            </a:lvl1pPr>
          </a:lstStyle>
          <a:p>
            <a:pPr lvl="0"/>
            <a:r>
              <a:rPr lang="en-US" dirty="0"/>
              <a:t>START</a:t>
            </a:r>
            <a:endParaRPr lang="en-US" dirty="0"/>
          </a:p>
        </p:txBody>
      </p:sp>
      <p:sp>
        <p:nvSpPr>
          <p:cNvPr id="12" name="Text Placeholder 10"/>
          <p:cNvSpPr>
            <a:spLocks noGrp="1"/>
          </p:cNvSpPr>
          <p:nvPr>
            <p:ph type="body" sz="quarter" idx="18" hasCustomPrompt="1"/>
          </p:nvPr>
        </p:nvSpPr>
        <p:spPr>
          <a:xfrm>
            <a:off x="1907309" y="3833952"/>
            <a:ext cx="3043383" cy="364892"/>
          </a:xfrm>
        </p:spPr>
        <p:txBody>
          <a:bodyPr>
            <a:noAutofit/>
          </a:bodyPr>
          <a:lstStyle>
            <a:lvl1pPr marL="0" indent="0" algn="l" defTabSz="302260" rtl="0" eaLnBrk="1" latinLnBrk="0" hangingPunct="1">
              <a:lnSpc>
                <a:spcPct val="90000"/>
              </a:lnSpc>
              <a:spcBef>
                <a:spcPts val="330"/>
              </a:spcBef>
              <a:buFont typeface="Arial" panose="020B0604020202090204" pitchFamily="34" charset="0"/>
              <a:buNone/>
              <a:defRPr lang="en-US" sz="1490" b="0" kern="1200" dirty="0">
                <a:solidFill>
                  <a:schemeClr val="accent3"/>
                </a:solidFill>
                <a:latin typeface="+mn-lt"/>
                <a:ea typeface="+mn-ea"/>
                <a:cs typeface="+mn-cs"/>
              </a:defRPr>
            </a:lvl1pPr>
          </a:lstStyle>
          <a:p>
            <a:pPr lvl="0"/>
            <a:r>
              <a:rPr lang="en-US" dirty="0"/>
              <a:t>SMALL</a:t>
            </a:r>
            <a:endParaRPr lang="en-US" dirty="0"/>
          </a:p>
        </p:txBody>
      </p:sp>
      <p:sp>
        <p:nvSpPr>
          <p:cNvPr id="13" name="Text Placeholder 10"/>
          <p:cNvSpPr>
            <a:spLocks noGrp="1"/>
          </p:cNvSpPr>
          <p:nvPr>
            <p:ph type="body" sz="quarter" idx="19" hasCustomPrompt="1"/>
          </p:nvPr>
        </p:nvSpPr>
        <p:spPr>
          <a:xfrm>
            <a:off x="7126240" y="5229086"/>
            <a:ext cx="4114031" cy="459021"/>
          </a:xfrm>
        </p:spPr>
        <p:txBody>
          <a:bodyPr>
            <a:noAutofit/>
          </a:bodyPr>
          <a:lstStyle>
            <a:lvl1pPr marL="0" indent="0" algn="l" defTabSz="302260" rtl="0" eaLnBrk="1" latinLnBrk="0" hangingPunct="1">
              <a:lnSpc>
                <a:spcPct val="90000"/>
              </a:lnSpc>
              <a:spcBef>
                <a:spcPts val="330"/>
              </a:spcBef>
              <a:buFont typeface="Arial" panose="020B0604020202090204" pitchFamily="34" charset="0"/>
              <a:buNone/>
              <a:defRPr lang="en-US" sz="2715" b="0" i="1" kern="1200" dirty="0">
                <a:solidFill>
                  <a:schemeClr val="accent3"/>
                </a:solidFill>
                <a:latin typeface="+mn-lt"/>
                <a:ea typeface="+mn-ea"/>
                <a:cs typeface="+mn-cs"/>
              </a:defRPr>
            </a:lvl1pPr>
          </a:lstStyle>
          <a:p>
            <a:pPr lvl="0"/>
            <a:r>
              <a:rPr lang="en-US" dirty="0"/>
              <a:t>FAST</a:t>
            </a:r>
            <a:endParaRPr lang="en-US" dirty="0"/>
          </a:p>
        </p:txBody>
      </p:sp>
      <p:sp>
        <p:nvSpPr>
          <p:cNvPr id="14" name="Text Placeholder 10"/>
          <p:cNvSpPr>
            <a:spLocks noGrp="1"/>
          </p:cNvSpPr>
          <p:nvPr>
            <p:ph type="body" sz="quarter" idx="20" hasCustomPrompt="1"/>
          </p:nvPr>
        </p:nvSpPr>
        <p:spPr>
          <a:xfrm>
            <a:off x="1847273" y="4219015"/>
            <a:ext cx="8820727" cy="883584"/>
          </a:xfrm>
        </p:spPr>
        <p:txBody>
          <a:bodyPr>
            <a:noAutofit/>
          </a:bodyPr>
          <a:lstStyle>
            <a:lvl1pPr marL="0" indent="0" algn="l" defTabSz="302260" rtl="0" eaLnBrk="1" latinLnBrk="0" hangingPunct="1">
              <a:lnSpc>
                <a:spcPct val="90000"/>
              </a:lnSpc>
              <a:spcBef>
                <a:spcPts val="330"/>
              </a:spcBef>
              <a:buFont typeface="Arial" panose="020B0604020202090204" pitchFamily="34" charset="0"/>
              <a:buNone/>
              <a:defRPr lang="en-US" sz="6120" kern="1200" spc="-50" dirty="0">
                <a:solidFill>
                  <a:schemeClr val="bg1"/>
                </a:solidFill>
                <a:latin typeface="+mj-lt"/>
                <a:ea typeface="+mj-ea"/>
                <a:cs typeface="+mj-cs"/>
              </a:defRPr>
            </a:lvl1pPr>
          </a:lstStyle>
          <a:p>
            <a:pPr lvl="0"/>
            <a:r>
              <a:rPr lang="en-US" dirty="0"/>
              <a:t>LEARN</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Title 1025"/>
          <p:cNvSpPr/>
          <p:nvPr>
            <p:ph type="title"/>
          </p:nvPr>
        </p:nvSpPr>
        <p:spPr>
          <a:xfrm>
            <a:off x="609600" y="274638"/>
            <a:ext cx="10972800" cy="1143000"/>
          </a:xfrm>
          <a:prstGeom prst="rect">
            <a:avLst/>
          </a:prstGeom>
          <a:noFill/>
          <a:ln w="9525">
            <a:noFill/>
          </a:ln>
        </p:spPr>
        <p:txBody>
          <a:bodyPr anchor="ctr" anchorCtr="0"/>
          <a:p>
            <a:pPr lvl="0"/>
            <a:r>
              <a:t>Click to edit Master title style</a:t>
            </a:r>
          </a:p>
        </p:txBody>
      </p:sp>
      <p:sp>
        <p:nvSpPr>
          <p:cNvPr id="1027" name="Text Placeholder 1026"/>
          <p:cNvSpPr/>
          <p:nvPr>
            <p:ph type="body" idx="1"/>
          </p:nvPr>
        </p:nvSpPr>
        <p:spPr>
          <a:xfrm>
            <a:off x="609600" y="1600200"/>
            <a:ext cx="109728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p:nvPr>
            <p:ph type="dt" sz="half" idx="2"/>
          </p:nvPr>
        </p:nvSpPr>
        <p:spPr>
          <a:xfrm>
            <a:off x="609600" y="6245225"/>
            <a:ext cx="2844800" cy="476250"/>
          </a:xfrm>
          <a:prstGeom prst="rect">
            <a:avLst/>
          </a:prstGeom>
          <a:noFill/>
          <a:ln w="9525">
            <a:noFill/>
          </a:ln>
        </p:spPr>
        <p:txBody>
          <a:bodyPr/>
          <a:lstStyle>
            <a:lvl1pPr>
              <a:defRPr sz="1400"/>
            </a:lvl1pPr>
          </a:lstStyle>
          <a:p>
            <a:fld id="{63A1C593-65D0-4073-BCC9-577B9352EA97}" type="datetimeFigureOut">
              <a:rPr lang="en-US" smtClean="0"/>
            </a:fld>
            <a:endParaRPr lang="en-US"/>
          </a:p>
        </p:txBody>
      </p:sp>
      <p:sp>
        <p:nvSpPr>
          <p:cNvPr id="1029" name="Footer Placeholder 1028"/>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en-US"/>
          </a:p>
        </p:txBody>
      </p:sp>
      <p:sp>
        <p:nvSpPr>
          <p:cNvPr id="1030" name="Slide Number Placeholder 1029"/>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90204" pitchFamily="34" charset="0"/>
        <a:buNone/>
        <a:defRPr b="0" i="0" u="none" kern="1200" baseline="0">
          <a:solidFill>
            <a:schemeClr val="tx1"/>
          </a:solidFill>
          <a:latin typeface="Arial" panose="020B060402020209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svg"/><Relationship Id="rId1" Type="http://schemas.openxmlformats.org/officeDocument/2006/relationships/image" Target="../media/image19.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hyperlink" Target="https://en.wikipedia.org/wiki/Ahtisaari_plan" TargetMode="External"/><Relationship Id="rId5" Type="http://schemas.openxmlformats.org/officeDocument/2006/relationships/hyperlink" Target="https://en.wikipedia.org/wiki/George_W._Bush" TargetMode="External"/><Relationship Id="rId4" Type="http://schemas.openxmlformats.org/officeDocument/2006/relationships/hyperlink" Target="https://en.wikipedia.org/wiki/United_States" TargetMode="Externa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0.svg"/><Relationship Id="rId7" Type="http://schemas.openxmlformats.org/officeDocument/2006/relationships/image" Target="../media/image49.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4.png"/><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svg"/><Relationship Id="rId2" Type="http://schemas.openxmlformats.org/officeDocument/2006/relationships/image" Target="../media/image56.png"/><Relationship Id="rId1" Type="http://schemas.openxmlformats.org/officeDocument/2006/relationships/image" Target="../media/image55.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4.png"/><Relationship Id="rId2" Type="http://schemas.openxmlformats.org/officeDocument/2006/relationships/image" Target="../media/image58.png"/><Relationship Id="rId1"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5.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9" Type="http://schemas.openxmlformats.org/officeDocument/2006/relationships/diagramColors" Target="../diagrams/colors3.xml"/><Relationship Id="rId8" Type="http://schemas.openxmlformats.org/officeDocument/2006/relationships/diagramQuickStyle" Target="../diagrams/quickStyle3.xml"/><Relationship Id="rId7" Type="http://schemas.openxmlformats.org/officeDocument/2006/relationships/diagramLayout" Target="../diagrams/layout3.xml"/><Relationship Id="rId6" Type="http://schemas.openxmlformats.org/officeDocument/2006/relationships/diagramData" Target="../diagrams/data3.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7" Type="http://schemas.openxmlformats.org/officeDocument/2006/relationships/notesSlide" Target="../notesSlides/notesSlide5.xml"/><Relationship Id="rId16" Type="http://schemas.openxmlformats.org/officeDocument/2006/relationships/slideLayout" Target="../slideLayouts/slideLayout2.xml"/><Relationship Id="rId15" Type="http://schemas.microsoft.com/office/2007/relationships/diagramDrawing" Target="../diagrams/drawing4.xml"/><Relationship Id="rId14" Type="http://schemas.openxmlformats.org/officeDocument/2006/relationships/diagramColors" Target="../diagrams/colors4.xml"/><Relationship Id="rId13" Type="http://schemas.openxmlformats.org/officeDocument/2006/relationships/diagramQuickStyle" Target="../diagrams/quickStyle4.xml"/><Relationship Id="rId12" Type="http://schemas.openxmlformats.org/officeDocument/2006/relationships/diagramLayout" Target="../diagrams/layout4.xml"/><Relationship Id="rId11" Type="http://schemas.openxmlformats.org/officeDocument/2006/relationships/diagramData" Target="../diagrams/data4.xml"/><Relationship Id="rId10" Type="http://schemas.microsoft.com/office/2007/relationships/diagramDrawing" Target="../diagrams/drawing3.xml"/><Relationship Id="rId1"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5.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9" Type="http://schemas.openxmlformats.org/officeDocument/2006/relationships/hyperlink" Target="#_Toc501910042" TargetMode="External"/><Relationship Id="rId8" Type="http://schemas.openxmlformats.org/officeDocument/2006/relationships/hyperlink" Target="#_Toc501910041" TargetMode="External"/><Relationship Id="rId7" Type="http://schemas.openxmlformats.org/officeDocument/2006/relationships/hyperlink" Target="#_Toc501910040" TargetMode="External"/><Relationship Id="rId6" Type="http://schemas.openxmlformats.org/officeDocument/2006/relationships/hyperlink" Target="#_Toc501910039" TargetMode="External"/><Relationship Id="rId5" Type="http://schemas.openxmlformats.org/officeDocument/2006/relationships/hyperlink" Target="#_Toc501910038" TargetMode="External"/><Relationship Id="rId4" Type="http://schemas.openxmlformats.org/officeDocument/2006/relationships/hyperlink" Target="#_Toc501910037" TargetMode="External"/><Relationship Id="rId3" Type="http://schemas.openxmlformats.org/officeDocument/2006/relationships/hyperlink" Target="#_Toc501910036" TargetMode="External"/><Relationship Id="rId2" Type="http://schemas.openxmlformats.org/officeDocument/2006/relationships/hyperlink" Target="#_Toc501910035" TargetMode="External"/><Relationship Id="rId19" Type="http://schemas.openxmlformats.org/officeDocument/2006/relationships/notesSlide" Target="../notesSlides/notesSlide7.xml"/><Relationship Id="rId18" Type="http://schemas.openxmlformats.org/officeDocument/2006/relationships/slideLayout" Target="../slideLayouts/slideLayout2.xml"/><Relationship Id="rId17" Type="http://schemas.openxmlformats.org/officeDocument/2006/relationships/hyperlink" Target="#_Toc501910051" TargetMode="External"/><Relationship Id="rId16" Type="http://schemas.openxmlformats.org/officeDocument/2006/relationships/hyperlink" Target="#_Toc501910050" TargetMode="External"/><Relationship Id="rId15" Type="http://schemas.openxmlformats.org/officeDocument/2006/relationships/hyperlink" Target="#_Toc501910049" TargetMode="External"/><Relationship Id="rId14" Type="http://schemas.openxmlformats.org/officeDocument/2006/relationships/hyperlink" Target="#_Toc501910047" TargetMode="External"/><Relationship Id="rId13" Type="http://schemas.openxmlformats.org/officeDocument/2006/relationships/hyperlink" Target="#_Toc501910046" TargetMode="External"/><Relationship Id="rId12" Type="http://schemas.openxmlformats.org/officeDocument/2006/relationships/hyperlink" Target="#_Toc501910045" TargetMode="External"/><Relationship Id="rId11" Type="http://schemas.openxmlformats.org/officeDocument/2006/relationships/hyperlink" Target="#_Toc501910044" TargetMode="External"/><Relationship Id="rId10" Type="http://schemas.openxmlformats.org/officeDocument/2006/relationships/hyperlink" Target="#_Toc501910043" TargetMode="External"/><Relationship Id="rId1" Type="http://schemas.openxmlformats.org/officeDocument/2006/relationships/hyperlink" Target="#_Toc501910034"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9" Type="http://schemas.openxmlformats.org/officeDocument/2006/relationships/image" Target="../media/image69.jpeg"/><Relationship Id="rId8" Type="http://schemas.openxmlformats.org/officeDocument/2006/relationships/image" Target="../media/image68.jpeg"/><Relationship Id="rId7" Type="http://schemas.microsoft.com/office/2007/relationships/diagramDrawing" Target="../diagrams/drawing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3" Type="http://schemas.openxmlformats.org/officeDocument/2006/relationships/diagramData" Target="../diagrams/data8.xml"/><Relationship Id="rId2" Type="http://schemas.openxmlformats.org/officeDocument/2006/relationships/image" Target="../media/image67.jpeg"/><Relationship Id="rId10" Type="http://schemas.openxmlformats.org/officeDocument/2006/relationships/slideLayout" Target="../slideLayouts/slideLayout2.xml"/><Relationship Id="rId1" Type="http://schemas.openxmlformats.org/officeDocument/2006/relationships/image" Target="../media/image66.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7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5.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6.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7.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9.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4965" y="781685"/>
            <a:ext cx="5588000" cy="1456055"/>
          </a:xfrm>
          <a:prstGeom prst="rect">
            <a:avLst/>
          </a:prstGeom>
        </p:spPr>
        <p:txBody>
          <a:bodyPr lIns="0" tIns="0" rIns="0" bIns="0" rtlCol="0" anchor="t">
            <a:noAutofit/>
          </a:bodyPr>
          <a:lstStyle/>
          <a:p>
            <a:pPr algn="ctr">
              <a:lnSpc>
                <a:spcPts val="14390"/>
              </a:lnSpc>
            </a:pPr>
            <a:r>
              <a:rPr lang="en-US" sz="6855" b="1">
                <a:solidFill>
                  <a:srgbClr val="FFDE59"/>
                </a:solidFill>
                <a:latin typeface="Agrandir Grand Heavy"/>
                <a:ea typeface="Agrandir Grand Heavy"/>
                <a:cs typeface="Agrandir Grand Heavy"/>
                <a:sym typeface="Agrandir Grand Heavy"/>
              </a:rPr>
              <a:t>KOSOVO</a:t>
            </a:r>
            <a:endParaRPr lang="en-US" sz="6855" b="1">
              <a:solidFill>
                <a:srgbClr val="FFDE59"/>
              </a:solidFill>
              <a:latin typeface="Agrandir Grand Heavy"/>
              <a:ea typeface="Agrandir Grand Heavy"/>
              <a:cs typeface="Agrandir Grand Heavy"/>
              <a:sym typeface="Agrandir Grand Heavy"/>
            </a:endParaRPr>
          </a:p>
        </p:txBody>
      </p:sp>
      <p:sp>
        <p:nvSpPr>
          <p:cNvPr id="3" name="TextBox 3"/>
          <p:cNvSpPr txBox="1"/>
          <p:nvPr/>
        </p:nvSpPr>
        <p:spPr>
          <a:xfrm>
            <a:off x="354965" y="2726055"/>
            <a:ext cx="6568440" cy="3086735"/>
          </a:xfrm>
          <a:prstGeom prst="rect">
            <a:avLst/>
          </a:prstGeom>
        </p:spPr>
        <p:txBody>
          <a:bodyPr wrap="square" lIns="0" tIns="0" rIns="0" bIns="0" rtlCol="0" anchor="t">
            <a:spAutoFit/>
          </a:bodyPr>
          <a:lstStyle/>
          <a:p>
            <a:pPr algn="ctr">
              <a:lnSpc>
                <a:spcPts val="12035"/>
              </a:lnSpc>
            </a:pPr>
            <a:r>
              <a:rPr lang="en-US" sz="5730">
                <a:solidFill>
                  <a:srgbClr val="2A3282"/>
                </a:solidFill>
                <a:latin typeface="Bodoni FLF" panose="02000606090000020003"/>
                <a:ea typeface="Bodoni FLF" panose="02000606090000020003"/>
                <a:cs typeface="Bodoni FLF" panose="02000606090000020003"/>
                <a:sym typeface="Bodoni FLF" panose="02000606090000020003"/>
              </a:rPr>
              <a:t> From Ancient time to Today </a:t>
            </a:r>
            <a:endParaRPr lang="en-US" sz="5730">
              <a:solidFill>
                <a:srgbClr val="2A3282"/>
              </a:solidFill>
              <a:latin typeface="Bodoni FLF" panose="02000606090000020003"/>
              <a:ea typeface="Bodoni FLF" panose="02000606090000020003"/>
              <a:cs typeface="Bodoni FLF" panose="02000606090000020003"/>
              <a:sym typeface="Bodoni FLF" panose="02000606090000020003"/>
            </a:endParaRPr>
          </a:p>
        </p:txBody>
      </p:sp>
      <p:sp>
        <p:nvSpPr>
          <p:cNvPr id="4" name="Freeform 4"/>
          <p:cNvSpPr/>
          <p:nvPr/>
        </p:nvSpPr>
        <p:spPr>
          <a:xfrm>
            <a:off x="6851650" y="375920"/>
            <a:ext cx="4654550" cy="6297930"/>
          </a:xfrm>
          <a:custGeom>
            <a:avLst/>
            <a:gdLst/>
            <a:ahLst/>
            <a:cxnLst/>
            <a:rect l="l" t="t" r="r" b="b"/>
            <a:pathLst>
              <a:path w="7297659" h="9447152">
                <a:moveTo>
                  <a:pt x="0" y="0"/>
                </a:moveTo>
                <a:lnTo>
                  <a:pt x="7297659" y="0"/>
                </a:lnTo>
                <a:lnTo>
                  <a:pt x="7297659" y="9447152"/>
                </a:lnTo>
                <a:lnTo>
                  <a:pt x="0" y="9447152"/>
                </a:lnTo>
                <a:lnTo>
                  <a:pt x="0" y="0"/>
                </a:lnTo>
                <a:close/>
              </a:path>
            </a:pathLst>
          </a:custGeom>
          <a:blipFill>
            <a:blip r:embed="rId1"/>
            <a:stretch>
              <a:fillRect/>
            </a:stretch>
          </a:blipFill>
        </p:spPr>
      </p:sp>
      <p:sp>
        <p:nvSpPr>
          <p:cNvPr id="5" name="Freeform 5"/>
          <p:cNvSpPr/>
          <p:nvPr/>
        </p:nvSpPr>
        <p:spPr>
          <a:xfrm rot="5400000">
            <a:off x="9240969" y="147442"/>
            <a:ext cx="2718262" cy="2743200"/>
          </a:xfrm>
          <a:custGeom>
            <a:avLst/>
            <a:gdLst/>
            <a:ahLst/>
            <a:cxnLst/>
            <a:rect l="l" t="t" r="r" b="b"/>
            <a:pathLst>
              <a:path w="4077393" h="4114800">
                <a:moveTo>
                  <a:pt x="0" y="0"/>
                </a:moveTo>
                <a:lnTo>
                  <a:pt x="4077393" y="0"/>
                </a:lnTo>
                <a:lnTo>
                  <a:pt x="407739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8115" y="27529"/>
            <a:ext cx="2718262" cy="2743200"/>
          </a:xfrm>
          <a:custGeom>
            <a:avLst/>
            <a:gdLst/>
            <a:ahLst/>
            <a:cxnLst/>
            <a:rect l="l" t="t" r="r" b="b"/>
            <a:pathLst>
              <a:path w="4077393" h="4114800">
                <a:moveTo>
                  <a:pt x="0" y="0"/>
                </a:moveTo>
                <a:lnTo>
                  <a:pt x="4077392" y="0"/>
                </a:lnTo>
                <a:lnTo>
                  <a:pt x="407739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rot="-10800000">
            <a:off x="9228501" y="4114800"/>
            <a:ext cx="2718262" cy="2743200"/>
          </a:xfrm>
          <a:custGeom>
            <a:avLst/>
            <a:gdLst/>
            <a:ahLst/>
            <a:cxnLst/>
            <a:rect l="l" t="t" r="r" b="b"/>
            <a:pathLst>
              <a:path w="4077393" h="4114800">
                <a:moveTo>
                  <a:pt x="0" y="0"/>
                </a:moveTo>
                <a:lnTo>
                  <a:pt x="4077392" y="0"/>
                </a:lnTo>
                <a:lnTo>
                  <a:pt x="407739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5400000">
            <a:off x="120583" y="4102331"/>
            <a:ext cx="2718262" cy="2743200"/>
          </a:xfrm>
          <a:custGeom>
            <a:avLst/>
            <a:gdLst/>
            <a:ahLst/>
            <a:cxnLst/>
            <a:rect l="l" t="t" r="r" b="b"/>
            <a:pathLst>
              <a:path w="4077393" h="4114800">
                <a:moveTo>
                  <a:pt x="0" y="0"/>
                </a:moveTo>
                <a:lnTo>
                  <a:pt x="4077393" y="0"/>
                </a:lnTo>
                <a:lnTo>
                  <a:pt x="407739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9" name="Picture 8" descr="download"/>
          <p:cNvPicPr>
            <a:picLocks noChangeAspect="1"/>
          </p:cNvPicPr>
          <p:nvPr/>
        </p:nvPicPr>
        <p:blipFill>
          <a:blip r:embed="rId4"/>
          <a:stretch>
            <a:fillRect/>
          </a:stretch>
        </p:blipFill>
        <p:spPr>
          <a:xfrm>
            <a:off x="7965440" y="2726055"/>
            <a:ext cx="2216785" cy="1583690"/>
          </a:xfrm>
          <a:prstGeom prst="rect">
            <a:avLst/>
          </a:prstGeom>
        </p:spPr>
      </p:pic>
      <p:pic>
        <p:nvPicPr>
          <p:cNvPr id="10" name="Picture 9" descr="download-1"/>
          <p:cNvPicPr>
            <a:picLocks noChangeAspect="1"/>
          </p:cNvPicPr>
          <p:nvPr/>
        </p:nvPicPr>
        <p:blipFill>
          <a:blip r:embed="rId5"/>
          <a:stretch>
            <a:fillRect/>
          </a:stretch>
        </p:blipFill>
        <p:spPr>
          <a:xfrm>
            <a:off x="5086350" y="594360"/>
            <a:ext cx="2019300" cy="25215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92670" y="1831340"/>
            <a:ext cx="4480560" cy="2533015"/>
          </a:xfrm>
          <a:custGeom>
            <a:avLst/>
            <a:gdLst/>
            <a:ahLst/>
            <a:cxnLst/>
            <a:rect l="l" t="t" r="r" b="b"/>
            <a:pathLst>
              <a:path w="8324568" h="4557701">
                <a:moveTo>
                  <a:pt x="0" y="0"/>
                </a:moveTo>
                <a:lnTo>
                  <a:pt x="8324568" y="0"/>
                </a:lnTo>
                <a:lnTo>
                  <a:pt x="8324568" y="4557701"/>
                </a:lnTo>
                <a:lnTo>
                  <a:pt x="0" y="4557701"/>
                </a:lnTo>
                <a:lnTo>
                  <a:pt x="0" y="0"/>
                </a:lnTo>
                <a:close/>
              </a:path>
            </a:pathLst>
          </a:custGeom>
          <a:blipFill>
            <a:blip r:embed="rId1"/>
            <a:stretch>
              <a:fillRect/>
            </a:stretch>
          </a:blipFill>
        </p:spPr>
      </p:sp>
      <p:sp>
        <p:nvSpPr>
          <p:cNvPr id="3" name="Freeform 3"/>
          <p:cNvSpPr/>
          <p:nvPr/>
        </p:nvSpPr>
        <p:spPr>
          <a:xfrm>
            <a:off x="285459" y="4364407"/>
            <a:ext cx="2074087" cy="2242902"/>
          </a:xfrm>
          <a:custGeom>
            <a:avLst/>
            <a:gdLst/>
            <a:ahLst/>
            <a:cxnLst/>
            <a:rect l="l" t="t" r="r" b="b"/>
            <a:pathLst>
              <a:path w="3111130" h="3364353">
                <a:moveTo>
                  <a:pt x="0" y="0"/>
                </a:moveTo>
                <a:lnTo>
                  <a:pt x="3111129" y="0"/>
                </a:lnTo>
                <a:lnTo>
                  <a:pt x="3111129" y="3364354"/>
                </a:lnTo>
                <a:lnTo>
                  <a:pt x="0" y="3364354"/>
                </a:lnTo>
                <a:lnTo>
                  <a:pt x="0" y="0"/>
                </a:lnTo>
                <a:close/>
              </a:path>
            </a:pathLst>
          </a:custGeom>
          <a:blipFill>
            <a:blip r:embed="rId2"/>
            <a:stretch>
              <a:fillRect b="-14164"/>
            </a:stretch>
          </a:blipFill>
        </p:spPr>
      </p:sp>
      <p:sp>
        <p:nvSpPr>
          <p:cNvPr id="4" name="Freeform 4"/>
          <p:cNvSpPr/>
          <p:nvPr/>
        </p:nvSpPr>
        <p:spPr>
          <a:xfrm>
            <a:off x="5385435" y="1898015"/>
            <a:ext cx="1917065" cy="2532380"/>
          </a:xfrm>
          <a:custGeom>
            <a:avLst/>
            <a:gdLst/>
            <a:ahLst/>
            <a:cxnLst/>
            <a:rect l="l" t="t" r="r" b="b"/>
            <a:pathLst>
              <a:path w="3261717" h="4051823">
                <a:moveTo>
                  <a:pt x="0" y="0"/>
                </a:moveTo>
                <a:lnTo>
                  <a:pt x="3261718" y="0"/>
                </a:lnTo>
                <a:lnTo>
                  <a:pt x="3261718" y="4051823"/>
                </a:lnTo>
                <a:lnTo>
                  <a:pt x="0" y="4051823"/>
                </a:lnTo>
                <a:lnTo>
                  <a:pt x="0" y="0"/>
                </a:lnTo>
                <a:close/>
              </a:path>
            </a:pathLst>
          </a:custGeom>
          <a:blipFill>
            <a:blip r:embed="rId3"/>
            <a:stretch>
              <a:fillRect/>
            </a:stretch>
          </a:blipFill>
        </p:spPr>
      </p:sp>
      <p:sp>
        <p:nvSpPr>
          <p:cNvPr id="5" name="Freeform 5"/>
          <p:cNvSpPr/>
          <p:nvPr/>
        </p:nvSpPr>
        <p:spPr>
          <a:xfrm>
            <a:off x="2440742" y="4004775"/>
            <a:ext cx="2222910" cy="2962169"/>
          </a:xfrm>
          <a:custGeom>
            <a:avLst/>
            <a:gdLst/>
            <a:ahLst/>
            <a:cxnLst/>
            <a:rect l="l" t="t" r="r" b="b"/>
            <a:pathLst>
              <a:path w="3334365" h="4443253">
                <a:moveTo>
                  <a:pt x="0" y="0"/>
                </a:moveTo>
                <a:lnTo>
                  <a:pt x="3334365" y="0"/>
                </a:lnTo>
                <a:lnTo>
                  <a:pt x="3334365" y="4443252"/>
                </a:lnTo>
                <a:lnTo>
                  <a:pt x="0" y="4443252"/>
                </a:lnTo>
                <a:lnTo>
                  <a:pt x="0" y="0"/>
                </a:lnTo>
                <a:close/>
              </a:path>
            </a:pathLst>
          </a:custGeom>
          <a:blipFill>
            <a:blip r:embed="rId4"/>
            <a:stretch>
              <a:fillRect/>
            </a:stretch>
          </a:blipFill>
        </p:spPr>
      </p:sp>
      <p:sp>
        <p:nvSpPr>
          <p:cNvPr id="6" name="Freeform 6"/>
          <p:cNvSpPr/>
          <p:nvPr/>
        </p:nvSpPr>
        <p:spPr>
          <a:xfrm>
            <a:off x="4746202" y="4402507"/>
            <a:ext cx="2291689" cy="2291689"/>
          </a:xfrm>
          <a:custGeom>
            <a:avLst/>
            <a:gdLst/>
            <a:ahLst/>
            <a:cxnLst/>
            <a:rect l="l" t="t" r="r" b="b"/>
            <a:pathLst>
              <a:path w="3437533" h="3437533">
                <a:moveTo>
                  <a:pt x="0" y="0"/>
                </a:moveTo>
                <a:lnTo>
                  <a:pt x="3437533" y="0"/>
                </a:lnTo>
                <a:lnTo>
                  <a:pt x="3437533" y="3437533"/>
                </a:lnTo>
                <a:lnTo>
                  <a:pt x="0" y="3437533"/>
                </a:lnTo>
                <a:lnTo>
                  <a:pt x="0" y="0"/>
                </a:lnTo>
                <a:close/>
              </a:path>
            </a:pathLst>
          </a:custGeom>
          <a:blipFill>
            <a:blip r:embed="rId5"/>
            <a:stretch>
              <a:fillRect/>
            </a:stretch>
          </a:blipFill>
        </p:spPr>
      </p:sp>
      <p:sp>
        <p:nvSpPr>
          <p:cNvPr id="7" name="Freeform 7"/>
          <p:cNvSpPr/>
          <p:nvPr/>
        </p:nvSpPr>
        <p:spPr>
          <a:xfrm>
            <a:off x="7208390" y="4491546"/>
            <a:ext cx="1774921" cy="2202651"/>
          </a:xfrm>
          <a:custGeom>
            <a:avLst/>
            <a:gdLst/>
            <a:ahLst/>
            <a:cxnLst/>
            <a:rect l="l" t="t" r="r" b="b"/>
            <a:pathLst>
              <a:path w="2662381" h="3303976">
                <a:moveTo>
                  <a:pt x="0" y="0"/>
                </a:moveTo>
                <a:lnTo>
                  <a:pt x="2662382" y="0"/>
                </a:lnTo>
                <a:lnTo>
                  <a:pt x="2662382" y="3303975"/>
                </a:lnTo>
                <a:lnTo>
                  <a:pt x="0" y="3303975"/>
                </a:lnTo>
                <a:lnTo>
                  <a:pt x="0" y="0"/>
                </a:lnTo>
                <a:close/>
              </a:path>
            </a:pathLst>
          </a:custGeom>
          <a:blipFill>
            <a:blip r:embed="rId6"/>
            <a:stretch>
              <a:fillRect t="-4489" b="-12719"/>
            </a:stretch>
          </a:blipFill>
        </p:spPr>
      </p:sp>
      <p:sp>
        <p:nvSpPr>
          <p:cNvPr id="8" name="Freeform 8"/>
          <p:cNvSpPr/>
          <p:nvPr/>
        </p:nvSpPr>
        <p:spPr>
          <a:xfrm>
            <a:off x="9440511" y="4430184"/>
            <a:ext cx="1874833" cy="2325374"/>
          </a:xfrm>
          <a:custGeom>
            <a:avLst/>
            <a:gdLst/>
            <a:ahLst/>
            <a:cxnLst/>
            <a:rect l="l" t="t" r="r" b="b"/>
            <a:pathLst>
              <a:path w="2812249" h="3488061">
                <a:moveTo>
                  <a:pt x="0" y="0"/>
                </a:moveTo>
                <a:lnTo>
                  <a:pt x="2812249" y="0"/>
                </a:lnTo>
                <a:lnTo>
                  <a:pt x="2812249" y="3488061"/>
                </a:lnTo>
                <a:lnTo>
                  <a:pt x="0" y="3488061"/>
                </a:lnTo>
                <a:lnTo>
                  <a:pt x="0" y="0"/>
                </a:lnTo>
                <a:close/>
              </a:path>
            </a:pathLst>
          </a:custGeom>
          <a:blipFill>
            <a:blip r:embed="rId7"/>
            <a:stretch>
              <a:fillRect/>
            </a:stretch>
          </a:blipFill>
        </p:spPr>
      </p:sp>
      <p:sp>
        <p:nvSpPr>
          <p:cNvPr id="9" name="TextBox 9"/>
          <p:cNvSpPr txBox="1"/>
          <p:nvPr/>
        </p:nvSpPr>
        <p:spPr>
          <a:xfrm>
            <a:off x="449924" y="297330"/>
            <a:ext cx="5005495" cy="1069340"/>
          </a:xfrm>
          <a:prstGeom prst="rect">
            <a:avLst/>
          </a:prstGeom>
        </p:spPr>
        <p:txBody>
          <a:bodyPr lIns="0" tIns="0" rIns="0" bIns="0" rtlCol="0" anchor="t">
            <a:spAutoFit/>
          </a:bodyPr>
          <a:lstStyle/>
          <a:p>
            <a:pPr algn="l">
              <a:lnSpc>
                <a:spcPts val="4170"/>
              </a:lnSpc>
            </a:pPr>
            <a:r>
              <a:rPr lang="en-US" sz="2865" b="1">
                <a:solidFill>
                  <a:srgbClr val="FFDE59"/>
                </a:solidFill>
                <a:latin typeface="Agrandir Grand Heavy"/>
                <a:ea typeface="Agrandir Grand Heavy"/>
                <a:cs typeface="Agrandir Grand Heavy"/>
                <a:sym typeface="Agrandir Grand Heavy"/>
              </a:rPr>
              <a:t> ANCIENT ROOTS </a:t>
            </a:r>
            <a:r>
              <a:rPr lang="en-US" sz="2865" b="1">
                <a:solidFill>
                  <a:srgbClr val="2A3282"/>
                </a:solidFill>
                <a:latin typeface="Agrandir Grand Heavy"/>
                <a:ea typeface="Agrandir Grand Heavy"/>
                <a:cs typeface="Agrandir Grand Heavy"/>
                <a:sym typeface="Agrandir Grand Heavy"/>
              </a:rPr>
              <a:t>(THE KINGDOM OF DARDANIA)</a:t>
            </a:r>
            <a:endParaRPr lang="en-US" sz="2865" b="1">
              <a:solidFill>
                <a:srgbClr val="2A3282"/>
              </a:solidFill>
              <a:latin typeface="Agrandir Grand Heavy"/>
              <a:ea typeface="Agrandir Grand Heavy"/>
              <a:cs typeface="Agrandir Grand Heavy"/>
              <a:sym typeface="Agrandir Grand Heavy"/>
            </a:endParaRPr>
          </a:p>
        </p:txBody>
      </p:sp>
      <p:sp>
        <p:nvSpPr>
          <p:cNvPr id="10" name="TextBox 10"/>
          <p:cNvSpPr txBox="1"/>
          <p:nvPr/>
        </p:nvSpPr>
        <p:spPr>
          <a:xfrm>
            <a:off x="-107950" y="1366520"/>
            <a:ext cx="5395595" cy="2976245"/>
          </a:xfrm>
          <a:prstGeom prst="rect">
            <a:avLst/>
          </a:prstGeom>
        </p:spPr>
        <p:txBody>
          <a:bodyPr lIns="0" tIns="0" rIns="0" bIns="0" rtlCol="0" anchor="t">
            <a:noAutofit/>
          </a:bodyPr>
          <a:lstStyle/>
          <a:p>
            <a:pPr marL="490220" lvl="1" indent="-245110" algn="l">
              <a:lnSpc>
                <a:spcPct val="150000"/>
              </a:lnSpc>
              <a:buFont typeface="Arial" panose="020B0604020202090204"/>
              <a:buChar char="•"/>
            </a:pPr>
            <a:r>
              <a:rPr lang="en-US" sz="1400" b="1">
                <a:solidFill>
                  <a:srgbClr val="242424"/>
                </a:solidFill>
                <a:latin typeface="Agrandir Bold"/>
                <a:ea typeface="Agrandir Bold"/>
                <a:cs typeface="Agrandir Bold"/>
                <a:sym typeface="Agrandir Bold"/>
              </a:rPr>
              <a:t>The People: Modern-day Kosovo was the heart of the Dardanian Kingdom, one of the most powerful Illyrian tribes.</a:t>
            </a:r>
            <a:endParaRPr lang="en-US" sz="1400" b="1">
              <a:solidFill>
                <a:srgbClr val="242424"/>
              </a:solidFill>
              <a:latin typeface="Agrandir Bold"/>
              <a:ea typeface="Agrandir Bold"/>
              <a:cs typeface="Agrandir Bold"/>
              <a:sym typeface="Agrandir Bold"/>
            </a:endParaRPr>
          </a:p>
          <a:p>
            <a:pPr marL="490220" lvl="1" indent="-245110" algn="l">
              <a:lnSpc>
                <a:spcPct val="150000"/>
              </a:lnSpc>
              <a:buFont typeface="Arial" panose="020B0604020202090204"/>
              <a:buChar char="•"/>
            </a:pPr>
            <a:r>
              <a:rPr lang="en-US" sz="1400" b="1">
                <a:solidFill>
                  <a:srgbClr val="242424"/>
                </a:solidFill>
                <a:latin typeface="Agrandir Bold"/>
                <a:ea typeface="Agrandir Bold"/>
                <a:cs typeface="Agrandir Bold"/>
                <a:sym typeface="Agrandir Bold"/>
              </a:rPr>
              <a:t>The Name: Derived from the Illyrian/Albanian word "Dardhë" (Pear), signifying a land of fertility and agriculture.</a:t>
            </a:r>
            <a:endParaRPr lang="en-US" sz="1400" b="1">
              <a:solidFill>
                <a:srgbClr val="242424"/>
              </a:solidFill>
              <a:latin typeface="Agrandir Bold"/>
              <a:ea typeface="Agrandir Bold"/>
              <a:cs typeface="Agrandir Bold"/>
              <a:sym typeface="Agrandir Bold"/>
            </a:endParaRPr>
          </a:p>
          <a:p>
            <a:pPr marL="490220" lvl="1" indent="-245110" algn="l">
              <a:lnSpc>
                <a:spcPct val="150000"/>
              </a:lnSpc>
              <a:buFont typeface="Arial" panose="020B0604020202090204"/>
              <a:buChar char="•"/>
            </a:pPr>
            <a:r>
              <a:rPr lang="en-US" sz="1400" b="1">
                <a:solidFill>
                  <a:srgbClr val="242424"/>
                </a:solidFill>
                <a:latin typeface="Agrandir Bold"/>
                <a:ea typeface="Agrandir Bold"/>
                <a:cs typeface="Agrandir Bold"/>
                <a:sym typeface="Agrandir Bold"/>
              </a:rPr>
              <a:t>Reputation: Ancient Greek and Roman historians described them as powerful warriors and skilled miners.</a:t>
            </a:r>
            <a:endParaRPr lang="en-US" sz="1400" b="1">
              <a:solidFill>
                <a:srgbClr val="242424"/>
              </a:solidFill>
              <a:latin typeface="Agrandir Bold"/>
              <a:ea typeface="Agrandir Bold"/>
              <a:cs typeface="Agrandir Bold"/>
              <a:sym typeface="Agrandir Bold"/>
            </a:endParaRPr>
          </a:p>
          <a:p>
            <a:pPr algn="l">
              <a:lnSpc>
                <a:spcPct val="150000"/>
              </a:lnSpc>
            </a:pPr>
            <a:endParaRPr sz="1400"/>
          </a:p>
          <a:p>
            <a:pPr algn="l">
              <a:lnSpc>
                <a:spcPts val="3180"/>
              </a:lnSpc>
            </a:pPr>
            <a:endParaRPr sz="1400"/>
          </a:p>
        </p:txBody>
      </p:sp>
      <p:sp>
        <p:nvSpPr>
          <p:cNvPr id="11" name="TextBox 11"/>
          <p:cNvSpPr txBox="1"/>
          <p:nvPr/>
        </p:nvSpPr>
        <p:spPr>
          <a:xfrm>
            <a:off x="6400466" y="457985"/>
            <a:ext cx="5395167" cy="1223010"/>
          </a:xfrm>
          <a:prstGeom prst="rect">
            <a:avLst/>
          </a:prstGeom>
        </p:spPr>
        <p:txBody>
          <a:bodyPr lIns="0" tIns="0" rIns="0" bIns="0" rtlCol="0" anchor="t">
            <a:spAutoFit/>
          </a:bodyPr>
          <a:lstStyle/>
          <a:p>
            <a:pPr algn="l">
              <a:lnSpc>
                <a:spcPts val="3180"/>
              </a:lnSpc>
            </a:pPr>
            <a:r>
              <a:rPr lang="en-US" sz="1515" b="1">
                <a:solidFill>
                  <a:srgbClr val="2A3282"/>
                </a:solidFill>
                <a:latin typeface="Agrandir Bold"/>
                <a:ea typeface="Agrandir Bold"/>
                <a:cs typeface="Agrandir Bold"/>
                <a:sym typeface="Agrandir Bold"/>
              </a:rPr>
              <a:t>Ulpiana: Located near Prishtina, this was a major Dardanian and later Roman city. It is one of the most important archaeological sites in the Balkans.</a:t>
            </a:r>
            <a:endParaRPr lang="en-US" sz="1515" b="1">
              <a:solidFill>
                <a:srgbClr val="2A3282"/>
              </a:solidFill>
              <a:latin typeface="Agrandir Bold"/>
              <a:ea typeface="Agrandir Bold"/>
              <a:cs typeface="Agrandir Bold"/>
              <a:sym typeface="Agrandir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19127" y="1356976"/>
            <a:ext cx="392879" cy="1562690"/>
            <a:chOff x="0" y="0"/>
            <a:chExt cx="155212" cy="617359"/>
          </a:xfrm>
        </p:grpSpPr>
        <p:sp>
          <p:nvSpPr>
            <p:cNvPr id="3" name="Freeform 3"/>
            <p:cNvSpPr/>
            <p:nvPr/>
          </p:nvSpPr>
          <p:spPr>
            <a:xfrm>
              <a:off x="0" y="0"/>
              <a:ext cx="155212" cy="617359"/>
            </a:xfrm>
            <a:custGeom>
              <a:avLst/>
              <a:gdLst/>
              <a:ahLst/>
              <a:cxnLst/>
              <a:rect l="l" t="t" r="r" b="b"/>
              <a:pathLst>
                <a:path w="155212" h="617359">
                  <a:moveTo>
                    <a:pt x="77606" y="0"/>
                  </a:moveTo>
                  <a:lnTo>
                    <a:pt x="77606" y="0"/>
                  </a:lnTo>
                  <a:cubicBezTo>
                    <a:pt x="120466" y="0"/>
                    <a:pt x="155212" y="34745"/>
                    <a:pt x="155212" y="77606"/>
                  </a:cubicBezTo>
                  <a:lnTo>
                    <a:pt x="155212" y="539753"/>
                  </a:lnTo>
                  <a:cubicBezTo>
                    <a:pt x="155212" y="582614"/>
                    <a:pt x="120466" y="617359"/>
                    <a:pt x="77606" y="617359"/>
                  </a:cubicBezTo>
                  <a:lnTo>
                    <a:pt x="77606" y="617359"/>
                  </a:lnTo>
                  <a:cubicBezTo>
                    <a:pt x="34745" y="617359"/>
                    <a:pt x="0" y="582614"/>
                    <a:pt x="0" y="539753"/>
                  </a:cubicBezTo>
                  <a:lnTo>
                    <a:pt x="0" y="77606"/>
                  </a:lnTo>
                  <a:cubicBezTo>
                    <a:pt x="0" y="34745"/>
                    <a:pt x="34745" y="0"/>
                    <a:pt x="77606" y="0"/>
                  </a:cubicBezTo>
                  <a:close/>
                </a:path>
              </a:pathLst>
            </a:custGeom>
            <a:solidFill>
              <a:srgbClr val="2A3282"/>
            </a:solidFill>
          </p:spPr>
        </p:sp>
        <p:sp>
          <p:nvSpPr>
            <p:cNvPr id="4" name="TextBox 4"/>
            <p:cNvSpPr txBox="1"/>
            <p:nvPr/>
          </p:nvSpPr>
          <p:spPr>
            <a:xfrm>
              <a:off x="0" y="-95250"/>
              <a:ext cx="155212" cy="712609"/>
            </a:xfrm>
            <a:prstGeom prst="rect">
              <a:avLst/>
            </a:prstGeom>
          </p:spPr>
          <p:txBody>
            <a:bodyPr lIns="33866" tIns="33866" rIns="33866" bIns="33866" rtlCol="0" anchor="ctr"/>
            <a:lstStyle/>
            <a:p>
              <a:pPr algn="ctr">
                <a:lnSpc>
                  <a:spcPts val="2785"/>
                </a:lnSpc>
              </a:pPr>
              <a:endParaRPr sz="1200"/>
            </a:p>
          </p:txBody>
        </p:sp>
      </p:grpSp>
      <p:sp>
        <p:nvSpPr>
          <p:cNvPr id="5" name="AutoShape 5"/>
          <p:cNvSpPr/>
          <p:nvPr/>
        </p:nvSpPr>
        <p:spPr>
          <a:xfrm>
            <a:off x="4685887" y="4590646"/>
            <a:ext cx="0" cy="948013"/>
          </a:xfrm>
          <a:prstGeom prst="line">
            <a:avLst/>
          </a:prstGeom>
          <a:ln w="19050" cap="flat">
            <a:solidFill>
              <a:srgbClr val="FFFFFF"/>
            </a:solidFill>
            <a:prstDash val="solid"/>
            <a:headEnd type="none" w="sm" len="sm"/>
            <a:tailEnd type="none" w="sm" len="sm"/>
          </a:ln>
        </p:spPr>
      </p:sp>
      <p:grpSp>
        <p:nvGrpSpPr>
          <p:cNvPr id="6" name="Group 6"/>
          <p:cNvGrpSpPr/>
          <p:nvPr/>
        </p:nvGrpSpPr>
        <p:grpSpPr>
          <a:xfrm rot="0">
            <a:off x="7403705" y="4592661"/>
            <a:ext cx="4601799" cy="2182499"/>
            <a:chOff x="0" y="0"/>
            <a:chExt cx="1069409" cy="507189"/>
          </a:xfrm>
        </p:grpSpPr>
        <p:sp>
          <p:nvSpPr>
            <p:cNvPr id="7" name="Freeform 7"/>
            <p:cNvSpPr/>
            <p:nvPr/>
          </p:nvSpPr>
          <p:spPr>
            <a:xfrm>
              <a:off x="0" y="0"/>
              <a:ext cx="1069409" cy="507189"/>
            </a:xfrm>
            <a:custGeom>
              <a:avLst/>
              <a:gdLst/>
              <a:ahLst/>
              <a:cxnLst/>
              <a:rect l="l" t="t" r="r" b="b"/>
              <a:pathLst>
                <a:path w="1069409" h="507189">
                  <a:moveTo>
                    <a:pt x="32526" y="0"/>
                  </a:moveTo>
                  <a:lnTo>
                    <a:pt x="1036883" y="0"/>
                  </a:lnTo>
                  <a:cubicBezTo>
                    <a:pt x="1054846" y="0"/>
                    <a:pt x="1069409" y="14562"/>
                    <a:pt x="1069409" y="32526"/>
                  </a:cubicBezTo>
                  <a:lnTo>
                    <a:pt x="1069409" y="474664"/>
                  </a:lnTo>
                  <a:cubicBezTo>
                    <a:pt x="1069409" y="492627"/>
                    <a:pt x="1054846" y="507189"/>
                    <a:pt x="1036883" y="507189"/>
                  </a:cubicBezTo>
                  <a:lnTo>
                    <a:pt x="32526" y="507189"/>
                  </a:lnTo>
                  <a:cubicBezTo>
                    <a:pt x="14562" y="507189"/>
                    <a:pt x="0" y="492627"/>
                    <a:pt x="0" y="474664"/>
                  </a:cubicBezTo>
                  <a:lnTo>
                    <a:pt x="0" y="32526"/>
                  </a:lnTo>
                  <a:cubicBezTo>
                    <a:pt x="0" y="14562"/>
                    <a:pt x="14562" y="0"/>
                    <a:pt x="32526" y="0"/>
                  </a:cubicBezTo>
                  <a:close/>
                </a:path>
              </a:pathLst>
            </a:custGeom>
            <a:blipFill>
              <a:blip r:embed="rId1"/>
              <a:stretch>
                <a:fillRect t="-57840" b="-57840"/>
              </a:stretch>
            </a:blipFill>
          </p:spPr>
        </p:sp>
      </p:grpSp>
      <p:grpSp>
        <p:nvGrpSpPr>
          <p:cNvPr id="8" name="Group 8"/>
          <p:cNvGrpSpPr/>
          <p:nvPr/>
        </p:nvGrpSpPr>
        <p:grpSpPr>
          <a:xfrm rot="0">
            <a:off x="7403705" y="117242"/>
            <a:ext cx="4601799" cy="2194267"/>
            <a:chOff x="0" y="0"/>
            <a:chExt cx="1069409" cy="509924"/>
          </a:xfrm>
        </p:grpSpPr>
        <p:sp>
          <p:nvSpPr>
            <p:cNvPr id="9" name="Freeform 9"/>
            <p:cNvSpPr/>
            <p:nvPr/>
          </p:nvSpPr>
          <p:spPr>
            <a:xfrm>
              <a:off x="0" y="0"/>
              <a:ext cx="1069409" cy="509924"/>
            </a:xfrm>
            <a:custGeom>
              <a:avLst/>
              <a:gdLst/>
              <a:ahLst/>
              <a:cxnLst/>
              <a:rect l="l" t="t" r="r" b="b"/>
              <a:pathLst>
                <a:path w="1069409" h="509924">
                  <a:moveTo>
                    <a:pt x="25796" y="0"/>
                  </a:moveTo>
                  <a:lnTo>
                    <a:pt x="1043612" y="0"/>
                  </a:lnTo>
                  <a:cubicBezTo>
                    <a:pt x="1050454" y="0"/>
                    <a:pt x="1057015" y="2718"/>
                    <a:pt x="1061853" y="7556"/>
                  </a:cubicBezTo>
                  <a:cubicBezTo>
                    <a:pt x="1066691" y="12393"/>
                    <a:pt x="1069409" y="18955"/>
                    <a:pt x="1069409" y="25796"/>
                  </a:cubicBezTo>
                  <a:lnTo>
                    <a:pt x="1069409" y="484128"/>
                  </a:lnTo>
                  <a:cubicBezTo>
                    <a:pt x="1069409" y="490969"/>
                    <a:pt x="1066691" y="497531"/>
                    <a:pt x="1061853" y="502369"/>
                  </a:cubicBezTo>
                  <a:cubicBezTo>
                    <a:pt x="1057015" y="507206"/>
                    <a:pt x="1050454" y="509924"/>
                    <a:pt x="1043612" y="509924"/>
                  </a:cubicBezTo>
                  <a:lnTo>
                    <a:pt x="25796" y="509924"/>
                  </a:lnTo>
                  <a:cubicBezTo>
                    <a:pt x="18955" y="509924"/>
                    <a:pt x="12393" y="507206"/>
                    <a:pt x="7556" y="502369"/>
                  </a:cubicBezTo>
                  <a:cubicBezTo>
                    <a:pt x="2718" y="497531"/>
                    <a:pt x="0" y="490969"/>
                    <a:pt x="0" y="484128"/>
                  </a:cubicBezTo>
                  <a:lnTo>
                    <a:pt x="0" y="25796"/>
                  </a:lnTo>
                  <a:cubicBezTo>
                    <a:pt x="0" y="18955"/>
                    <a:pt x="2718" y="12393"/>
                    <a:pt x="7556" y="7556"/>
                  </a:cubicBezTo>
                  <a:cubicBezTo>
                    <a:pt x="12393" y="2718"/>
                    <a:pt x="18955" y="0"/>
                    <a:pt x="25796" y="0"/>
                  </a:cubicBezTo>
                  <a:close/>
                </a:path>
              </a:pathLst>
            </a:custGeom>
            <a:blipFill>
              <a:blip r:embed="rId2"/>
              <a:stretch>
                <a:fillRect t="-23636" b="-23636"/>
              </a:stretch>
            </a:blipFill>
          </p:spPr>
        </p:sp>
      </p:grpSp>
      <p:grpSp>
        <p:nvGrpSpPr>
          <p:cNvPr id="10" name="Group 10"/>
          <p:cNvGrpSpPr/>
          <p:nvPr/>
        </p:nvGrpSpPr>
        <p:grpSpPr>
          <a:xfrm rot="0">
            <a:off x="7403705" y="2353944"/>
            <a:ext cx="4601799" cy="2194267"/>
            <a:chOff x="0" y="0"/>
            <a:chExt cx="1069409" cy="509924"/>
          </a:xfrm>
        </p:grpSpPr>
        <p:sp>
          <p:nvSpPr>
            <p:cNvPr id="11" name="Freeform 11"/>
            <p:cNvSpPr/>
            <p:nvPr/>
          </p:nvSpPr>
          <p:spPr>
            <a:xfrm>
              <a:off x="0" y="0"/>
              <a:ext cx="1069409" cy="509924"/>
            </a:xfrm>
            <a:custGeom>
              <a:avLst/>
              <a:gdLst/>
              <a:ahLst/>
              <a:cxnLst/>
              <a:rect l="l" t="t" r="r" b="b"/>
              <a:pathLst>
                <a:path w="1069409" h="509924">
                  <a:moveTo>
                    <a:pt x="25796" y="0"/>
                  </a:moveTo>
                  <a:lnTo>
                    <a:pt x="1043612" y="0"/>
                  </a:lnTo>
                  <a:cubicBezTo>
                    <a:pt x="1050454" y="0"/>
                    <a:pt x="1057015" y="2718"/>
                    <a:pt x="1061853" y="7556"/>
                  </a:cubicBezTo>
                  <a:cubicBezTo>
                    <a:pt x="1066691" y="12393"/>
                    <a:pt x="1069409" y="18955"/>
                    <a:pt x="1069409" y="25796"/>
                  </a:cubicBezTo>
                  <a:lnTo>
                    <a:pt x="1069409" y="484128"/>
                  </a:lnTo>
                  <a:cubicBezTo>
                    <a:pt x="1069409" y="490969"/>
                    <a:pt x="1066691" y="497531"/>
                    <a:pt x="1061853" y="502369"/>
                  </a:cubicBezTo>
                  <a:cubicBezTo>
                    <a:pt x="1057015" y="507206"/>
                    <a:pt x="1050454" y="509924"/>
                    <a:pt x="1043612" y="509924"/>
                  </a:cubicBezTo>
                  <a:lnTo>
                    <a:pt x="25796" y="509924"/>
                  </a:lnTo>
                  <a:cubicBezTo>
                    <a:pt x="18955" y="509924"/>
                    <a:pt x="12393" y="507206"/>
                    <a:pt x="7556" y="502369"/>
                  </a:cubicBezTo>
                  <a:cubicBezTo>
                    <a:pt x="2718" y="497531"/>
                    <a:pt x="0" y="490969"/>
                    <a:pt x="0" y="484128"/>
                  </a:cubicBezTo>
                  <a:lnTo>
                    <a:pt x="0" y="25796"/>
                  </a:lnTo>
                  <a:cubicBezTo>
                    <a:pt x="0" y="18955"/>
                    <a:pt x="2718" y="12393"/>
                    <a:pt x="7556" y="7556"/>
                  </a:cubicBezTo>
                  <a:cubicBezTo>
                    <a:pt x="12393" y="2718"/>
                    <a:pt x="18955" y="0"/>
                    <a:pt x="25796" y="0"/>
                  </a:cubicBezTo>
                  <a:close/>
                </a:path>
              </a:pathLst>
            </a:custGeom>
            <a:blipFill>
              <a:blip r:embed="rId3"/>
              <a:stretch>
                <a:fillRect t="-19906" b="-19906"/>
              </a:stretch>
            </a:blipFill>
          </p:spPr>
        </p:sp>
      </p:grpSp>
      <p:grpSp>
        <p:nvGrpSpPr>
          <p:cNvPr id="12" name="Group 12"/>
          <p:cNvGrpSpPr/>
          <p:nvPr/>
        </p:nvGrpSpPr>
        <p:grpSpPr>
          <a:xfrm rot="0">
            <a:off x="119127" y="3809301"/>
            <a:ext cx="392879" cy="1562690"/>
            <a:chOff x="0" y="0"/>
            <a:chExt cx="155212" cy="617359"/>
          </a:xfrm>
        </p:grpSpPr>
        <p:sp>
          <p:nvSpPr>
            <p:cNvPr id="13" name="Freeform 13"/>
            <p:cNvSpPr/>
            <p:nvPr/>
          </p:nvSpPr>
          <p:spPr>
            <a:xfrm>
              <a:off x="0" y="0"/>
              <a:ext cx="155212" cy="617359"/>
            </a:xfrm>
            <a:custGeom>
              <a:avLst/>
              <a:gdLst/>
              <a:ahLst/>
              <a:cxnLst/>
              <a:rect l="l" t="t" r="r" b="b"/>
              <a:pathLst>
                <a:path w="155212" h="617359">
                  <a:moveTo>
                    <a:pt x="77606" y="0"/>
                  </a:moveTo>
                  <a:lnTo>
                    <a:pt x="77606" y="0"/>
                  </a:lnTo>
                  <a:cubicBezTo>
                    <a:pt x="120466" y="0"/>
                    <a:pt x="155212" y="34745"/>
                    <a:pt x="155212" y="77606"/>
                  </a:cubicBezTo>
                  <a:lnTo>
                    <a:pt x="155212" y="539753"/>
                  </a:lnTo>
                  <a:cubicBezTo>
                    <a:pt x="155212" y="582614"/>
                    <a:pt x="120466" y="617359"/>
                    <a:pt x="77606" y="617359"/>
                  </a:cubicBezTo>
                  <a:lnTo>
                    <a:pt x="77606" y="617359"/>
                  </a:lnTo>
                  <a:cubicBezTo>
                    <a:pt x="34745" y="617359"/>
                    <a:pt x="0" y="582614"/>
                    <a:pt x="0" y="539753"/>
                  </a:cubicBezTo>
                  <a:lnTo>
                    <a:pt x="0" y="77606"/>
                  </a:lnTo>
                  <a:cubicBezTo>
                    <a:pt x="0" y="34745"/>
                    <a:pt x="34745" y="0"/>
                    <a:pt x="77606" y="0"/>
                  </a:cubicBezTo>
                  <a:close/>
                </a:path>
              </a:pathLst>
            </a:custGeom>
            <a:solidFill>
              <a:srgbClr val="FFDE59"/>
            </a:solidFill>
          </p:spPr>
        </p:sp>
        <p:sp>
          <p:nvSpPr>
            <p:cNvPr id="14" name="TextBox 14"/>
            <p:cNvSpPr txBox="1"/>
            <p:nvPr/>
          </p:nvSpPr>
          <p:spPr>
            <a:xfrm>
              <a:off x="0" y="-95250"/>
              <a:ext cx="155212" cy="712609"/>
            </a:xfrm>
            <a:prstGeom prst="rect">
              <a:avLst/>
            </a:prstGeom>
          </p:spPr>
          <p:txBody>
            <a:bodyPr lIns="33866" tIns="33866" rIns="33866" bIns="33866" rtlCol="0" anchor="ctr"/>
            <a:lstStyle/>
            <a:p>
              <a:pPr algn="ctr">
                <a:lnSpc>
                  <a:spcPts val="2785"/>
                </a:lnSpc>
              </a:pPr>
              <a:endParaRPr sz="1200"/>
            </a:p>
          </p:txBody>
        </p:sp>
      </p:grpSp>
      <p:sp>
        <p:nvSpPr>
          <p:cNvPr id="15" name="TextBox 15"/>
          <p:cNvSpPr txBox="1"/>
          <p:nvPr/>
        </p:nvSpPr>
        <p:spPr>
          <a:xfrm>
            <a:off x="269240" y="1115695"/>
            <a:ext cx="3303905" cy="2985135"/>
          </a:xfrm>
          <a:prstGeom prst="rect">
            <a:avLst/>
          </a:prstGeom>
        </p:spPr>
        <p:txBody>
          <a:bodyPr wrap="square" lIns="0" tIns="0" rIns="0" bIns="0" rtlCol="0" anchor="t">
            <a:spAutoFit/>
          </a:bodyPr>
          <a:lstStyle/>
          <a:p>
            <a:pPr marL="365760" lvl="1" indent="-182880" algn="l">
              <a:lnSpc>
                <a:spcPts val="2370"/>
              </a:lnSpc>
              <a:buFont typeface="Arial" panose="020B0604020202090204"/>
              <a:buChar char="•"/>
            </a:pPr>
            <a:r>
              <a:rPr lang="en-US" sz="1130" b="1">
                <a:solidFill>
                  <a:srgbClr val="000000"/>
                </a:solidFill>
                <a:latin typeface="Agrandir Bold"/>
                <a:ea typeface="Agrandir Bold"/>
                <a:cs typeface="Agrandir Bold"/>
                <a:sym typeface="Agrandir Bold"/>
              </a:rPr>
              <a:t>In the 1990s:</a:t>
            </a:r>
            <a:endParaRPr lang="en-US" sz="1130" b="1">
              <a:solidFill>
                <a:srgbClr val="000000"/>
              </a:solidFill>
              <a:latin typeface="Agrandir Bold"/>
              <a:ea typeface="Agrandir Bold"/>
              <a:cs typeface="Agrandir Bold"/>
              <a:sym typeface="Agrandir Bold"/>
            </a:endParaRPr>
          </a:p>
          <a:p>
            <a:pPr marL="365760" lvl="1" indent="-182880" algn="l">
              <a:lnSpc>
                <a:spcPts val="2370"/>
              </a:lnSpc>
              <a:buFont typeface="Arial" panose="020B0604020202090204"/>
              <a:buChar char="•"/>
            </a:pPr>
            <a:r>
              <a:rPr lang="en-US" sz="1130" b="1">
                <a:solidFill>
                  <a:srgbClr val="000000"/>
                </a:solidFill>
                <a:latin typeface="Agrandir Bold"/>
                <a:ea typeface="Agrandir Bold"/>
                <a:cs typeface="Agrandir Bold"/>
                <a:sym typeface="Agrandir Bold"/>
              </a:rPr>
              <a:t>Kosovo Albanians faced political repression peaceful resistance was followed by armed conflict</a:t>
            </a:r>
            <a:endParaRPr lang="en-US" sz="1130" b="1">
              <a:solidFill>
                <a:srgbClr val="000000"/>
              </a:solidFill>
              <a:latin typeface="Agrandir Bold"/>
              <a:ea typeface="Agrandir Bold"/>
              <a:cs typeface="Agrandir Bold"/>
              <a:sym typeface="Agrandir Bold"/>
            </a:endParaRPr>
          </a:p>
          <a:p>
            <a:pPr marL="365760" lvl="1" indent="-182880" algn="l">
              <a:lnSpc>
                <a:spcPts val="2370"/>
              </a:lnSpc>
              <a:buFont typeface="Arial" panose="020B0604020202090204"/>
              <a:buChar char="•"/>
            </a:pPr>
            <a:r>
              <a:rPr lang="en-US" sz="1130" b="1">
                <a:solidFill>
                  <a:srgbClr val="000000"/>
                </a:solidFill>
                <a:latin typeface="Agrandir Bold"/>
                <a:ea typeface="Agrandir Bold"/>
                <a:cs typeface="Agrandir Bold"/>
                <a:sym typeface="Agrandir Bold"/>
              </a:rPr>
              <a:t>the Kosovo Liberation Army (KLA) emerged</a:t>
            </a:r>
            <a:endParaRPr lang="en-US" sz="1130" b="1">
              <a:solidFill>
                <a:srgbClr val="000000"/>
              </a:solidFill>
              <a:latin typeface="Agrandir Bold"/>
              <a:ea typeface="Agrandir Bold"/>
              <a:cs typeface="Agrandir Bold"/>
              <a:sym typeface="Agrandir Bold"/>
            </a:endParaRPr>
          </a:p>
          <a:p>
            <a:pPr marL="365760" lvl="1" indent="-182880" algn="l">
              <a:lnSpc>
                <a:spcPts val="2370"/>
              </a:lnSpc>
              <a:buFont typeface="Arial" panose="020B0604020202090204"/>
              <a:buChar char="•"/>
            </a:pPr>
            <a:r>
              <a:rPr lang="en-US" sz="1130" b="1">
                <a:solidFill>
                  <a:srgbClr val="000000"/>
                </a:solidFill>
                <a:latin typeface="Agrandir Bold"/>
                <a:ea typeface="Agrandir Bold"/>
                <a:cs typeface="Agrandir Bold"/>
                <a:sym typeface="Agrandir Bold"/>
              </a:rPr>
              <a:t>This led to the Kosovo War (1998–1999), which caused major humanitarian crisis and destruction.</a:t>
            </a:r>
            <a:endParaRPr lang="en-US" sz="1130" b="1">
              <a:solidFill>
                <a:srgbClr val="000000"/>
              </a:solidFill>
              <a:latin typeface="Agrandir Bold"/>
              <a:ea typeface="Agrandir Bold"/>
              <a:cs typeface="Agrandir Bold"/>
              <a:sym typeface="Agrandir Bold"/>
            </a:endParaRPr>
          </a:p>
          <a:p>
            <a:pPr algn="l">
              <a:lnSpc>
                <a:spcPts val="1950"/>
              </a:lnSpc>
            </a:pPr>
            <a:endParaRPr sz="1200"/>
          </a:p>
        </p:txBody>
      </p:sp>
      <p:sp>
        <p:nvSpPr>
          <p:cNvPr id="16" name="TextBox 16"/>
          <p:cNvSpPr txBox="1"/>
          <p:nvPr/>
        </p:nvSpPr>
        <p:spPr>
          <a:xfrm>
            <a:off x="269240" y="4138295"/>
            <a:ext cx="3444240" cy="2402840"/>
          </a:xfrm>
          <a:prstGeom prst="rect">
            <a:avLst/>
          </a:prstGeom>
        </p:spPr>
        <p:txBody>
          <a:bodyPr lIns="0" tIns="0" rIns="0" bIns="0" rtlCol="0" anchor="t">
            <a:noAutofit/>
          </a:bodyPr>
          <a:lstStyle/>
          <a:p>
            <a:pPr marL="365760" lvl="1" indent="-182880" algn="l">
              <a:lnSpc>
                <a:spcPct val="150000"/>
              </a:lnSpc>
              <a:buFont typeface="Arial" panose="020B0604020202090204"/>
              <a:buChar char="•"/>
            </a:pPr>
            <a:r>
              <a:rPr lang="en-US" sz="1130" b="1">
                <a:solidFill>
                  <a:srgbClr val="000000"/>
                </a:solidFill>
                <a:latin typeface="Agrandir Bold"/>
                <a:ea typeface="Agrandir Bold"/>
                <a:cs typeface="Agrandir Bold"/>
                <a:sym typeface="Agrandir Bold"/>
              </a:rPr>
              <a:t>One of the most important figures of this period is </a:t>
            </a:r>
            <a:r>
              <a:rPr lang="en-US" sz="1130" b="1">
                <a:solidFill>
                  <a:srgbClr val="E9480D"/>
                </a:solidFill>
                <a:latin typeface="Agrandir Bold"/>
                <a:ea typeface="Agrandir Bold"/>
                <a:cs typeface="Agrandir Bold"/>
                <a:sym typeface="Agrandir Bold"/>
              </a:rPr>
              <a:t>Adem Jashari</a:t>
            </a:r>
            <a:r>
              <a:rPr lang="en-US" sz="1130" b="1">
                <a:solidFill>
                  <a:srgbClr val="000000"/>
                </a:solidFill>
                <a:latin typeface="Agrandir Bold"/>
                <a:ea typeface="Agrandir Bold"/>
                <a:cs typeface="Agrandir Bold"/>
                <a:sym typeface="Agrandir Bold"/>
              </a:rPr>
              <a:t>, a founder of the KLA and a symbol of resistance. His death in 1998, along with his family, became a turning point in the war.</a:t>
            </a:r>
            <a:endParaRPr sz="1200"/>
          </a:p>
          <a:p>
            <a:pPr marL="365760" lvl="1" indent="-182880" algn="l">
              <a:lnSpc>
                <a:spcPts val="2370"/>
              </a:lnSpc>
              <a:buFont typeface="Arial" panose="020B0604020202090204"/>
              <a:buChar char="•"/>
            </a:pPr>
            <a:r>
              <a:rPr lang="en-US" sz="1130" b="1">
                <a:solidFill>
                  <a:srgbClr val="000000"/>
                </a:solidFill>
                <a:latin typeface="Agrandir Bold"/>
                <a:ea typeface="Agrandir Bold"/>
                <a:cs typeface="Agrandir Bold"/>
                <a:sym typeface="Agrandir Bold"/>
              </a:rPr>
              <a:t>In 1999, </a:t>
            </a:r>
            <a:r>
              <a:rPr lang="en-US" sz="1130" b="1">
                <a:solidFill>
                  <a:srgbClr val="E9480D"/>
                </a:solidFill>
                <a:latin typeface="Agrandir Bold"/>
                <a:ea typeface="Agrandir Bold"/>
                <a:cs typeface="Agrandir Bold"/>
                <a:sym typeface="Agrandir Bold"/>
              </a:rPr>
              <a:t>NATO </a:t>
            </a:r>
            <a:r>
              <a:rPr lang="en-US" sz="1130" b="1">
                <a:solidFill>
                  <a:srgbClr val="000000"/>
                </a:solidFill>
                <a:latin typeface="Agrandir Bold"/>
                <a:ea typeface="Agrandir Bold"/>
                <a:cs typeface="Agrandir Bold"/>
                <a:sym typeface="Agrandir Bold"/>
              </a:rPr>
              <a:t>intervened with an air campaign, which led to the end of the conflict.</a:t>
            </a:r>
            <a:endParaRPr lang="en-US" sz="1130" b="1">
              <a:solidFill>
                <a:srgbClr val="000000"/>
              </a:solidFill>
              <a:latin typeface="Agrandir Bold"/>
              <a:ea typeface="Agrandir Bold"/>
              <a:cs typeface="Agrandir Bold"/>
              <a:sym typeface="Agrandir Bold"/>
            </a:endParaRPr>
          </a:p>
          <a:p>
            <a:pPr algn="l">
              <a:lnSpc>
                <a:spcPts val="1950"/>
              </a:lnSpc>
            </a:pPr>
            <a:endParaRPr sz="1200"/>
          </a:p>
        </p:txBody>
      </p:sp>
      <p:grpSp>
        <p:nvGrpSpPr>
          <p:cNvPr id="17" name="Group 17"/>
          <p:cNvGrpSpPr/>
          <p:nvPr/>
        </p:nvGrpSpPr>
        <p:grpSpPr>
          <a:xfrm rot="0">
            <a:off x="3713415" y="117242"/>
            <a:ext cx="3518137" cy="2194267"/>
            <a:chOff x="0" y="0"/>
            <a:chExt cx="817577" cy="509924"/>
          </a:xfrm>
        </p:grpSpPr>
        <p:sp>
          <p:nvSpPr>
            <p:cNvPr id="18" name="Freeform 18"/>
            <p:cNvSpPr/>
            <p:nvPr/>
          </p:nvSpPr>
          <p:spPr>
            <a:xfrm>
              <a:off x="0" y="0"/>
              <a:ext cx="817577" cy="509924"/>
            </a:xfrm>
            <a:custGeom>
              <a:avLst/>
              <a:gdLst/>
              <a:ahLst/>
              <a:cxnLst/>
              <a:rect l="l" t="t" r="r" b="b"/>
              <a:pathLst>
                <a:path w="817577" h="509924">
                  <a:moveTo>
                    <a:pt x="33742" y="0"/>
                  </a:moveTo>
                  <a:lnTo>
                    <a:pt x="783835" y="0"/>
                  </a:lnTo>
                  <a:cubicBezTo>
                    <a:pt x="792784" y="0"/>
                    <a:pt x="801366" y="3555"/>
                    <a:pt x="807694" y="9883"/>
                  </a:cubicBezTo>
                  <a:cubicBezTo>
                    <a:pt x="814022" y="16211"/>
                    <a:pt x="817577" y="24793"/>
                    <a:pt x="817577" y="33742"/>
                  </a:cubicBezTo>
                  <a:lnTo>
                    <a:pt x="817577" y="476182"/>
                  </a:lnTo>
                  <a:cubicBezTo>
                    <a:pt x="817577" y="485131"/>
                    <a:pt x="814022" y="493713"/>
                    <a:pt x="807694" y="500041"/>
                  </a:cubicBezTo>
                  <a:cubicBezTo>
                    <a:pt x="801366" y="506369"/>
                    <a:pt x="792784" y="509924"/>
                    <a:pt x="783835" y="509924"/>
                  </a:cubicBezTo>
                  <a:lnTo>
                    <a:pt x="33742" y="509924"/>
                  </a:lnTo>
                  <a:cubicBezTo>
                    <a:pt x="24793" y="509924"/>
                    <a:pt x="16211" y="506369"/>
                    <a:pt x="9883" y="500041"/>
                  </a:cubicBezTo>
                  <a:cubicBezTo>
                    <a:pt x="3555" y="493713"/>
                    <a:pt x="0" y="485131"/>
                    <a:pt x="0" y="476182"/>
                  </a:cubicBezTo>
                  <a:lnTo>
                    <a:pt x="0" y="33742"/>
                  </a:lnTo>
                  <a:cubicBezTo>
                    <a:pt x="0" y="24793"/>
                    <a:pt x="3555" y="16211"/>
                    <a:pt x="9883" y="9883"/>
                  </a:cubicBezTo>
                  <a:cubicBezTo>
                    <a:pt x="16211" y="3555"/>
                    <a:pt x="24793" y="0"/>
                    <a:pt x="33742" y="0"/>
                  </a:cubicBezTo>
                  <a:close/>
                </a:path>
              </a:pathLst>
            </a:custGeom>
            <a:blipFill>
              <a:blip r:embed="rId4"/>
              <a:stretch>
                <a:fillRect l="-5440" r="-5440"/>
              </a:stretch>
            </a:blipFill>
          </p:spPr>
        </p:sp>
      </p:grpSp>
      <p:grpSp>
        <p:nvGrpSpPr>
          <p:cNvPr id="19" name="Group 19"/>
          <p:cNvGrpSpPr/>
          <p:nvPr/>
        </p:nvGrpSpPr>
        <p:grpSpPr>
          <a:xfrm rot="0">
            <a:off x="3713415" y="2353944"/>
            <a:ext cx="3518137" cy="2194267"/>
            <a:chOff x="0" y="0"/>
            <a:chExt cx="817577" cy="509924"/>
          </a:xfrm>
        </p:grpSpPr>
        <p:sp>
          <p:nvSpPr>
            <p:cNvPr id="20" name="Freeform 20"/>
            <p:cNvSpPr/>
            <p:nvPr/>
          </p:nvSpPr>
          <p:spPr>
            <a:xfrm>
              <a:off x="0" y="0"/>
              <a:ext cx="817577" cy="509924"/>
            </a:xfrm>
            <a:custGeom>
              <a:avLst/>
              <a:gdLst/>
              <a:ahLst/>
              <a:cxnLst/>
              <a:rect l="l" t="t" r="r" b="b"/>
              <a:pathLst>
                <a:path w="817577" h="509924">
                  <a:moveTo>
                    <a:pt x="33742" y="0"/>
                  </a:moveTo>
                  <a:lnTo>
                    <a:pt x="783835" y="0"/>
                  </a:lnTo>
                  <a:cubicBezTo>
                    <a:pt x="792784" y="0"/>
                    <a:pt x="801366" y="3555"/>
                    <a:pt x="807694" y="9883"/>
                  </a:cubicBezTo>
                  <a:cubicBezTo>
                    <a:pt x="814022" y="16211"/>
                    <a:pt x="817577" y="24793"/>
                    <a:pt x="817577" y="33742"/>
                  </a:cubicBezTo>
                  <a:lnTo>
                    <a:pt x="817577" y="476182"/>
                  </a:lnTo>
                  <a:cubicBezTo>
                    <a:pt x="817577" y="485131"/>
                    <a:pt x="814022" y="493713"/>
                    <a:pt x="807694" y="500041"/>
                  </a:cubicBezTo>
                  <a:cubicBezTo>
                    <a:pt x="801366" y="506369"/>
                    <a:pt x="792784" y="509924"/>
                    <a:pt x="783835" y="509924"/>
                  </a:cubicBezTo>
                  <a:lnTo>
                    <a:pt x="33742" y="509924"/>
                  </a:lnTo>
                  <a:cubicBezTo>
                    <a:pt x="24793" y="509924"/>
                    <a:pt x="16211" y="506369"/>
                    <a:pt x="9883" y="500041"/>
                  </a:cubicBezTo>
                  <a:cubicBezTo>
                    <a:pt x="3555" y="493713"/>
                    <a:pt x="0" y="485131"/>
                    <a:pt x="0" y="476182"/>
                  </a:cubicBezTo>
                  <a:lnTo>
                    <a:pt x="0" y="33742"/>
                  </a:lnTo>
                  <a:cubicBezTo>
                    <a:pt x="0" y="24793"/>
                    <a:pt x="3555" y="16211"/>
                    <a:pt x="9883" y="9883"/>
                  </a:cubicBezTo>
                  <a:cubicBezTo>
                    <a:pt x="16211" y="3555"/>
                    <a:pt x="24793" y="0"/>
                    <a:pt x="33742" y="0"/>
                  </a:cubicBezTo>
                  <a:close/>
                </a:path>
              </a:pathLst>
            </a:custGeom>
            <a:blipFill>
              <a:blip r:embed="rId5"/>
              <a:stretch>
                <a:fillRect l="-502" r="-502"/>
              </a:stretch>
            </a:blipFill>
          </p:spPr>
        </p:sp>
      </p:grpSp>
      <p:grpSp>
        <p:nvGrpSpPr>
          <p:cNvPr id="21" name="Group 21"/>
          <p:cNvGrpSpPr/>
          <p:nvPr/>
        </p:nvGrpSpPr>
        <p:grpSpPr>
          <a:xfrm rot="0">
            <a:off x="3713415" y="4590646"/>
            <a:ext cx="3518137" cy="2194267"/>
            <a:chOff x="0" y="0"/>
            <a:chExt cx="817577" cy="509924"/>
          </a:xfrm>
        </p:grpSpPr>
        <p:sp>
          <p:nvSpPr>
            <p:cNvPr id="22" name="Freeform 22"/>
            <p:cNvSpPr/>
            <p:nvPr/>
          </p:nvSpPr>
          <p:spPr>
            <a:xfrm>
              <a:off x="0" y="0"/>
              <a:ext cx="817577" cy="509924"/>
            </a:xfrm>
            <a:custGeom>
              <a:avLst/>
              <a:gdLst/>
              <a:ahLst/>
              <a:cxnLst/>
              <a:rect l="l" t="t" r="r" b="b"/>
              <a:pathLst>
                <a:path w="817577" h="509924">
                  <a:moveTo>
                    <a:pt x="33742" y="0"/>
                  </a:moveTo>
                  <a:lnTo>
                    <a:pt x="783835" y="0"/>
                  </a:lnTo>
                  <a:cubicBezTo>
                    <a:pt x="792784" y="0"/>
                    <a:pt x="801366" y="3555"/>
                    <a:pt x="807694" y="9883"/>
                  </a:cubicBezTo>
                  <a:cubicBezTo>
                    <a:pt x="814022" y="16211"/>
                    <a:pt x="817577" y="24793"/>
                    <a:pt x="817577" y="33742"/>
                  </a:cubicBezTo>
                  <a:lnTo>
                    <a:pt x="817577" y="476182"/>
                  </a:lnTo>
                  <a:cubicBezTo>
                    <a:pt x="817577" y="485131"/>
                    <a:pt x="814022" y="493713"/>
                    <a:pt x="807694" y="500041"/>
                  </a:cubicBezTo>
                  <a:cubicBezTo>
                    <a:pt x="801366" y="506369"/>
                    <a:pt x="792784" y="509924"/>
                    <a:pt x="783835" y="509924"/>
                  </a:cubicBezTo>
                  <a:lnTo>
                    <a:pt x="33742" y="509924"/>
                  </a:lnTo>
                  <a:cubicBezTo>
                    <a:pt x="24793" y="509924"/>
                    <a:pt x="16211" y="506369"/>
                    <a:pt x="9883" y="500041"/>
                  </a:cubicBezTo>
                  <a:cubicBezTo>
                    <a:pt x="3555" y="493713"/>
                    <a:pt x="0" y="485131"/>
                    <a:pt x="0" y="476182"/>
                  </a:cubicBezTo>
                  <a:lnTo>
                    <a:pt x="0" y="33742"/>
                  </a:lnTo>
                  <a:cubicBezTo>
                    <a:pt x="0" y="24793"/>
                    <a:pt x="3555" y="16211"/>
                    <a:pt x="9883" y="9883"/>
                  </a:cubicBezTo>
                  <a:cubicBezTo>
                    <a:pt x="16211" y="3555"/>
                    <a:pt x="24793" y="0"/>
                    <a:pt x="33742" y="0"/>
                  </a:cubicBezTo>
                  <a:close/>
                </a:path>
              </a:pathLst>
            </a:custGeom>
            <a:blipFill>
              <a:blip r:embed="rId6"/>
              <a:stretch>
                <a:fillRect t="-70551" b="-70551"/>
              </a:stretch>
            </a:blipFill>
          </p:spPr>
        </p:sp>
      </p:grpSp>
      <p:sp>
        <p:nvSpPr>
          <p:cNvPr id="23" name="TextBox 23"/>
          <p:cNvSpPr txBox="1"/>
          <p:nvPr/>
        </p:nvSpPr>
        <p:spPr>
          <a:xfrm>
            <a:off x="119127" y="201281"/>
            <a:ext cx="3443974" cy="944880"/>
          </a:xfrm>
          <a:prstGeom prst="rect">
            <a:avLst/>
          </a:prstGeom>
        </p:spPr>
        <p:txBody>
          <a:bodyPr lIns="0" tIns="0" rIns="0" bIns="0" rtlCol="0" anchor="t">
            <a:spAutoFit/>
          </a:bodyPr>
          <a:lstStyle/>
          <a:p>
            <a:pPr algn="l">
              <a:lnSpc>
                <a:spcPts val="3685"/>
              </a:lnSpc>
            </a:pPr>
            <a:r>
              <a:rPr lang="en-US" sz="2535" b="1">
                <a:solidFill>
                  <a:srgbClr val="242424"/>
                </a:solidFill>
                <a:latin typeface="Agrandir Grand Heavy"/>
                <a:ea typeface="Agrandir Grand Heavy"/>
                <a:cs typeface="Agrandir Grand Heavy"/>
                <a:sym typeface="Agrandir Grand Heavy"/>
              </a:rPr>
              <a:t>THE WAR IN KOSOVO (1998–1999)</a:t>
            </a:r>
            <a:endParaRPr lang="en-US" sz="2535" b="1">
              <a:solidFill>
                <a:srgbClr val="242424"/>
              </a:solidFill>
              <a:latin typeface="Agrandir Grand Heavy"/>
              <a:ea typeface="Agrandir Grand Heavy"/>
              <a:cs typeface="Agrandir Grand Heavy"/>
              <a:sym typeface="Agrandir Grand Heav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76359">
            <a:off x="-2805779" y="181077"/>
            <a:ext cx="6983158" cy="9750069"/>
          </a:xfrm>
          <a:custGeom>
            <a:avLst/>
            <a:gdLst/>
            <a:ahLst/>
            <a:cxnLst/>
            <a:rect l="l" t="t" r="r" b="b"/>
            <a:pathLst>
              <a:path w="10474737" h="14625104">
                <a:moveTo>
                  <a:pt x="0" y="0"/>
                </a:moveTo>
                <a:lnTo>
                  <a:pt x="10474736" y="0"/>
                </a:lnTo>
                <a:lnTo>
                  <a:pt x="10474736" y="14625104"/>
                </a:lnTo>
                <a:lnTo>
                  <a:pt x="0" y="1462510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rot="0">
            <a:off x="5296545" y="824777"/>
            <a:ext cx="4148157" cy="5208447"/>
            <a:chOff x="0" y="0"/>
            <a:chExt cx="1638778" cy="2057658"/>
          </a:xfrm>
        </p:grpSpPr>
        <p:sp>
          <p:nvSpPr>
            <p:cNvPr id="4" name="Freeform 4"/>
            <p:cNvSpPr/>
            <p:nvPr/>
          </p:nvSpPr>
          <p:spPr>
            <a:xfrm>
              <a:off x="0" y="0"/>
              <a:ext cx="1638778" cy="2057658"/>
            </a:xfrm>
            <a:custGeom>
              <a:avLst/>
              <a:gdLst/>
              <a:ahLst/>
              <a:cxnLst/>
              <a:rect l="l" t="t" r="r" b="b"/>
              <a:pathLst>
                <a:path w="1638778" h="205765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2A3282"/>
            </a:solidFill>
          </p:spPr>
        </p:sp>
        <p:sp>
          <p:nvSpPr>
            <p:cNvPr id="5" name="TextBox 5"/>
            <p:cNvSpPr txBox="1"/>
            <p:nvPr/>
          </p:nvSpPr>
          <p:spPr>
            <a:xfrm>
              <a:off x="0" y="-95250"/>
              <a:ext cx="1638778" cy="2152908"/>
            </a:xfrm>
            <a:prstGeom prst="rect">
              <a:avLst/>
            </a:prstGeom>
          </p:spPr>
          <p:txBody>
            <a:bodyPr lIns="33866" tIns="33866" rIns="33866" bIns="33866" rtlCol="0" anchor="ctr"/>
            <a:lstStyle/>
            <a:p>
              <a:pPr algn="ctr">
                <a:lnSpc>
                  <a:spcPts val="2785"/>
                </a:lnSpc>
              </a:pPr>
              <a:endParaRPr sz="1200"/>
            </a:p>
          </p:txBody>
        </p:sp>
      </p:grpSp>
      <p:grpSp>
        <p:nvGrpSpPr>
          <p:cNvPr id="6" name="Group 6"/>
          <p:cNvGrpSpPr/>
          <p:nvPr/>
        </p:nvGrpSpPr>
        <p:grpSpPr>
          <a:xfrm rot="0">
            <a:off x="429063" y="439430"/>
            <a:ext cx="11077137" cy="2769240"/>
            <a:chOff x="0" y="0"/>
            <a:chExt cx="4376153" cy="1094021"/>
          </a:xfrm>
        </p:grpSpPr>
        <p:sp>
          <p:nvSpPr>
            <p:cNvPr id="7" name="Freeform 7"/>
            <p:cNvSpPr/>
            <p:nvPr/>
          </p:nvSpPr>
          <p:spPr>
            <a:xfrm>
              <a:off x="0" y="0"/>
              <a:ext cx="4376153" cy="1094021"/>
            </a:xfrm>
            <a:custGeom>
              <a:avLst/>
              <a:gdLst/>
              <a:ahLst/>
              <a:cxnLst/>
              <a:rect l="l" t="t" r="r" b="b"/>
              <a:pathLst>
                <a:path w="4376153" h="1094021">
                  <a:moveTo>
                    <a:pt x="9785" y="0"/>
                  </a:moveTo>
                  <a:lnTo>
                    <a:pt x="4366368" y="0"/>
                  </a:lnTo>
                  <a:cubicBezTo>
                    <a:pt x="4371772" y="0"/>
                    <a:pt x="4376153" y="4381"/>
                    <a:pt x="4376153" y="9785"/>
                  </a:cubicBezTo>
                  <a:lnTo>
                    <a:pt x="4376153" y="1084236"/>
                  </a:lnTo>
                  <a:cubicBezTo>
                    <a:pt x="4376153" y="1086831"/>
                    <a:pt x="4375122" y="1089320"/>
                    <a:pt x="4373287" y="1091155"/>
                  </a:cubicBezTo>
                  <a:cubicBezTo>
                    <a:pt x="4371452" y="1092990"/>
                    <a:pt x="4368963" y="1094021"/>
                    <a:pt x="4366368" y="1094021"/>
                  </a:cubicBezTo>
                  <a:lnTo>
                    <a:pt x="9785" y="1094021"/>
                  </a:lnTo>
                  <a:cubicBezTo>
                    <a:pt x="7190" y="1094021"/>
                    <a:pt x="4701" y="1092990"/>
                    <a:pt x="2866" y="1091155"/>
                  </a:cubicBezTo>
                  <a:cubicBezTo>
                    <a:pt x="1031" y="1089320"/>
                    <a:pt x="0" y="1086831"/>
                    <a:pt x="0" y="1084236"/>
                  </a:cubicBezTo>
                  <a:lnTo>
                    <a:pt x="0" y="9785"/>
                  </a:lnTo>
                  <a:cubicBezTo>
                    <a:pt x="0" y="7190"/>
                    <a:pt x="1031" y="4701"/>
                    <a:pt x="2866" y="2866"/>
                  </a:cubicBezTo>
                  <a:cubicBezTo>
                    <a:pt x="4701" y="1031"/>
                    <a:pt x="7190" y="0"/>
                    <a:pt x="9785" y="0"/>
                  </a:cubicBezTo>
                  <a:close/>
                </a:path>
              </a:pathLst>
            </a:custGeom>
            <a:solidFill>
              <a:srgbClr val="FFDE59"/>
            </a:solidFill>
          </p:spPr>
        </p:sp>
        <p:sp>
          <p:nvSpPr>
            <p:cNvPr id="8" name="TextBox 8"/>
            <p:cNvSpPr txBox="1"/>
            <p:nvPr/>
          </p:nvSpPr>
          <p:spPr>
            <a:xfrm>
              <a:off x="0" y="-95250"/>
              <a:ext cx="4376153" cy="1189271"/>
            </a:xfrm>
            <a:prstGeom prst="rect">
              <a:avLst/>
            </a:prstGeom>
          </p:spPr>
          <p:txBody>
            <a:bodyPr lIns="33866" tIns="33866" rIns="33866" bIns="33866" rtlCol="0" anchor="ctr"/>
            <a:lstStyle/>
            <a:p>
              <a:pPr algn="ctr">
                <a:lnSpc>
                  <a:spcPts val="2785"/>
                </a:lnSpc>
              </a:pPr>
              <a:endParaRPr sz="1200"/>
            </a:p>
          </p:txBody>
        </p:sp>
      </p:grpSp>
      <p:grpSp>
        <p:nvGrpSpPr>
          <p:cNvPr id="9" name="Group 9"/>
          <p:cNvGrpSpPr/>
          <p:nvPr/>
        </p:nvGrpSpPr>
        <p:grpSpPr>
          <a:xfrm rot="0">
            <a:off x="524261" y="704637"/>
            <a:ext cx="2497473" cy="2238827"/>
            <a:chOff x="0" y="0"/>
            <a:chExt cx="707380" cy="634122"/>
          </a:xfrm>
        </p:grpSpPr>
        <p:sp>
          <p:nvSpPr>
            <p:cNvPr id="10" name="Freeform 10"/>
            <p:cNvSpPr/>
            <p:nvPr/>
          </p:nvSpPr>
          <p:spPr>
            <a:xfrm>
              <a:off x="0" y="0"/>
              <a:ext cx="707380" cy="634122"/>
            </a:xfrm>
            <a:custGeom>
              <a:avLst/>
              <a:gdLst/>
              <a:ahLst/>
              <a:cxnLst/>
              <a:rect l="l" t="t" r="r" b="b"/>
              <a:pathLst>
                <a:path w="707380" h="634122">
                  <a:moveTo>
                    <a:pt x="39265" y="0"/>
                  </a:moveTo>
                  <a:lnTo>
                    <a:pt x="668115" y="0"/>
                  </a:lnTo>
                  <a:cubicBezTo>
                    <a:pt x="689801" y="0"/>
                    <a:pt x="707380" y="17580"/>
                    <a:pt x="707380" y="39265"/>
                  </a:cubicBezTo>
                  <a:lnTo>
                    <a:pt x="707380" y="594857"/>
                  </a:lnTo>
                  <a:cubicBezTo>
                    <a:pt x="707380" y="616542"/>
                    <a:pt x="689801" y="634122"/>
                    <a:pt x="668115" y="634122"/>
                  </a:cubicBezTo>
                  <a:lnTo>
                    <a:pt x="39265" y="634122"/>
                  </a:lnTo>
                  <a:cubicBezTo>
                    <a:pt x="17580" y="634122"/>
                    <a:pt x="0" y="616542"/>
                    <a:pt x="0" y="594857"/>
                  </a:cubicBezTo>
                  <a:lnTo>
                    <a:pt x="0" y="39265"/>
                  </a:lnTo>
                  <a:cubicBezTo>
                    <a:pt x="0" y="17580"/>
                    <a:pt x="17580" y="0"/>
                    <a:pt x="39265" y="0"/>
                  </a:cubicBezTo>
                  <a:close/>
                </a:path>
              </a:pathLst>
            </a:custGeom>
            <a:blipFill>
              <a:blip r:embed="rId3"/>
              <a:stretch>
                <a:fillRect t="-32060" b="-32060"/>
              </a:stretch>
            </a:blipFill>
          </p:spPr>
        </p:sp>
      </p:grpSp>
      <p:grpSp>
        <p:nvGrpSpPr>
          <p:cNvPr id="11" name="Group 11"/>
          <p:cNvGrpSpPr/>
          <p:nvPr/>
        </p:nvGrpSpPr>
        <p:grpSpPr>
          <a:xfrm rot="0">
            <a:off x="3224949" y="704637"/>
            <a:ext cx="2497473" cy="2238827"/>
            <a:chOff x="0" y="0"/>
            <a:chExt cx="707380" cy="634122"/>
          </a:xfrm>
        </p:grpSpPr>
        <p:sp>
          <p:nvSpPr>
            <p:cNvPr id="12" name="Freeform 12"/>
            <p:cNvSpPr/>
            <p:nvPr/>
          </p:nvSpPr>
          <p:spPr>
            <a:xfrm>
              <a:off x="0" y="0"/>
              <a:ext cx="707380" cy="634122"/>
            </a:xfrm>
            <a:custGeom>
              <a:avLst/>
              <a:gdLst/>
              <a:ahLst/>
              <a:cxnLst/>
              <a:rect l="l" t="t" r="r" b="b"/>
              <a:pathLst>
                <a:path w="707380" h="634122">
                  <a:moveTo>
                    <a:pt x="39265" y="0"/>
                  </a:moveTo>
                  <a:lnTo>
                    <a:pt x="668115" y="0"/>
                  </a:lnTo>
                  <a:cubicBezTo>
                    <a:pt x="689801" y="0"/>
                    <a:pt x="707380" y="17580"/>
                    <a:pt x="707380" y="39265"/>
                  </a:cubicBezTo>
                  <a:lnTo>
                    <a:pt x="707380" y="594857"/>
                  </a:lnTo>
                  <a:cubicBezTo>
                    <a:pt x="707380" y="616542"/>
                    <a:pt x="689801" y="634122"/>
                    <a:pt x="668115" y="634122"/>
                  </a:cubicBezTo>
                  <a:lnTo>
                    <a:pt x="39265" y="634122"/>
                  </a:lnTo>
                  <a:cubicBezTo>
                    <a:pt x="17580" y="634122"/>
                    <a:pt x="0" y="616542"/>
                    <a:pt x="0" y="594857"/>
                  </a:cubicBezTo>
                  <a:lnTo>
                    <a:pt x="0" y="39265"/>
                  </a:lnTo>
                  <a:cubicBezTo>
                    <a:pt x="0" y="17580"/>
                    <a:pt x="17580" y="0"/>
                    <a:pt x="39265" y="0"/>
                  </a:cubicBezTo>
                  <a:close/>
                </a:path>
              </a:pathLst>
            </a:custGeom>
            <a:blipFill>
              <a:blip r:embed="rId4"/>
              <a:stretch>
                <a:fillRect l="-17274" r="-17274"/>
              </a:stretch>
            </a:blipFill>
          </p:spPr>
        </p:sp>
      </p:grpSp>
      <p:grpSp>
        <p:nvGrpSpPr>
          <p:cNvPr id="13" name="Group 13"/>
          <p:cNvGrpSpPr/>
          <p:nvPr/>
        </p:nvGrpSpPr>
        <p:grpSpPr>
          <a:xfrm rot="0">
            <a:off x="5925622" y="704637"/>
            <a:ext cx="2497473" cy="2238827"/>
            <a:chOff x="0" y="0"/>
            <a:chExt cx="707380" cy="634122"/>
          </a:xfrm>
        </p:grpSpPr>
        <p:sp>
          <p:nvSpPr>
            <p:cNvPr id="14" name="Freeform 14"/>
            <p:cNvSpPr/>
            <p:nvPr/>
          </p:nvSpPr>
          <p:spPr>
            <a:xfrm>
              <a:off x="0" y="0"/>
              <a:ext cx="707380" cy="634122"/>
            </a:xfrm>
            <a:custGeom>
              <a:avLst/>
              <a:gdLst/>
              <a:ahLst/>
              <a:cxnLst/>
              <a:rect l="l" t="t" r="r" b="b"/>
              <a:pathLst>
                <a:path w="707380" h="634122">
                  <a:moveTo>
                    <a:pt x="39265" y="0"/>
                  </a:moveTo>
                  <a:lnTo>
                    <a:pt x="668115" y="0"/>
                  </a:lnTo>
                  <a:cubicBezTo>
                    <a:pt x="689801" y="0"/>
                    <a:pt x="707380" y="17580"/>
                    <a:pt x="707380" y="39265"/>
                  </a:cubicBezTo>
                  <a:lnTo>
                    <a:pt x="707380" y="594857"/>
                  </a:lnTo>
                  <a:cubicBezTo>
                    <a:pt x="707380" y="616542"/>
                    <a:pt x="689801" y="634122"/>
                    <a:pt x="668115" y="634122"/>
                  </a:cubicBezTo>
                  <a:lnTo>
                    <a:pt x="39265" y="634122"/>
                  </a:lnTo>
                  <a:cubicBezTo>
                    <a:pt x="17580" y="634122"/>
                    <a:pt x="0" y="616542"/>
                    <a:pt x="0" y="594857"/>
                  </a:cubicBezTo>
                  <a:lnTo>
                    <a:pt x="0" y="39265"/>
                  </a:lnTo>
                  <a:cubicBezTo>
                    <a:pt x="0" y="17580"/>
                    <a:pt x="17580" y="0"/>
                    <a:pt x="39265" y="0"/>
                  </a:cubicBezTo>
                  <a:close/>
                </a:path>
              </a:pathLst>
            </a:custGeom>
            <a:blipFill>
              <a:blip r:embed="rId5"/>
              <a:stretch>
                <a:fillRect l="-6202" r="-6202"/>
              </a:stretch>
            </a:blipFill>
          </p:spPr>
        </p:sp>
      </p:grpSp>
      <p:grpSp>
        <p:nvGrpSpPr>
          <p:cNvPr id="15" name="Group 15"/>
          <p:cNvGrpSpPr/>
          <p:nvPr/>
        </p:nvGrpSpPr>
        <p:grpSpPr>
          <a:xfrm rot="0">
            <a:off x="8626295" y="704637"/>
            <a:ext cx="2497473" cy="2238827"/>
            <a:chOff x="0" y="0"/>
            <a:chExt cx="707380" cy="634122"/>
          </a:xfrm>
        </p:grpSpPr>
        <p:sp>
          <p:nvSpPr>
            <p:cNvPr id="16" name="Freeform 16"/>
            <p:cNvSpPr/>
            <p:nvPr/>
          </p:nvSpPr>
          <p:spPr>
            <a:xfrm rot="71999">
              <a:off x="-5749" y="-6524"/>
              <a:ext cx="718878" cy="647170"/>
            </a:xfrm>
            <a:custGeom>
              <a:avLst/>
              <a:gdLst/>
              <a:ahLst/>
              <a:cxnLst/>
              <a:rect l="l" t="t" r="r" b="b"/>
              <a:pathLst>
                <a:path w="718878" h="647170">
                  <a:moveTo>
                    <a:pt x="38443" y="13178"/>
                  </a:moveTo>
                  <a:lnTo>
                    <a:pt x="667155" y="9"/>
                  </a:lnTo>
                  <a:cubicBezTo>
                    <a:pt x="688836" y="-445"/>
                    <a:pt x="706780" y="16762"/>
                    <a:pt x="707234" y="38443"/>
                  </a:cubicBezTo>
                  <a:lnTo>
                    <a:pt x="718870" y="593913"/>
                  </a:lnTo>
                  <a:cubicBezTo>
                    <a:pt x="719324" y="615594"/>
                    <a:pt x="702116" y="633538"/>
                    <a:pt x="680435" y="633992"/>
                  </a:cubicBezTo>
                  <a:lnTo>
                    <a:pt x="51723" y="647161"/>
                  </a:lnTo>
                  <a:cubicBezTo>
                    <a:pt x="30042" y="647616"/>
                    <a:pt x="12098" y="630408"/>
                    <a:pt x="11644" y="608727"/>
                  </a:cubicBezTo>
                  <a:lnTo>
                    <a:pt x="9" y="53257"/>
                  </a:lnTo>
                  <a:cubicBezTo>
                    <a:pt x="-445" y="31577"/>
                    <a:pt x="16762" y="13633"/>
                    <a:pt x="38443" y="13178"/>
                  </a:cubicBezTo>
                  <a:close/>
                </a:path>
              </a:pathLst>
            </a:custGeom>
            <a:blipFill>
              <a:blip r:embed="rId6"/>
              <a:stretch>
                <a:fillRect l="-1221" t="-125" r="-29674" b="-8197"/>
              </a:stretch>
            </a:blipFill>
          </p:spPr>
        </p:sp>
      </p:grpSp>
      <p:sp>
        <p:nvSpPr>
          <p:cNvPr id="17" name="TextBox 17"/>
          <p:cNvSpPr txBox="1"/>
          <p:nvPr/>
        </p:nvSpPr>
        <p:spPr>
          <a:xfrm>
            <a:off x="429063" y="3905577"/>
            <a:ext cx="4373400" cy="1604010"/>
          </a:xfrm>
          <a:prstGeom prst="rect">
            <a:avLst/>
          </a:prstGeom>
        </p:spPr>
        <p:txBody>
          <a:bodyPr lIns="0" tIns="0" rIns="0" bIns="0" rtlCol="0" anchor="t">
            <a:spAutoFit/>
          </a:bodyPr>
          <a:lstStyle/>
          <a:p>
            <a:pPr algn="l">
              <a:lnSpc>
                <a:spcPts val="4170"/>
              </a:lnSpc>
            </a:pPr>
            <a:r>
              <a:rPr lang="en-US" sz="2865" b="1">
                <a:solidFill>
                  <a:srgbClr val="2A3282"/>
                </a:solidFill>
                <a:latin typeface="Agrandir Grand Heavy"/>
                <a:ea typeface="Agrandir Grand Heavy"/>
                <a:cs typeface="Agrandir Grand Heavy"/>
                <a:sym typeface="Agrandir Grand Heavy"/>
              </a:rPr>
              <a:t>POST-WAR RECONSTRUCTION (1999–2008)</a:t>
            </a:r>
            <a:endParaRPr lang="en-US" sz="2865" b="1">
              <a:solidFill>
                <a:srgbClr val="2A3282"/>
              </a:solidFill>
              <a:latin typeface="Agrandir Grand Heavy"/>
              <a:ea typeface="Agrandir Grand Heavy"/>
              <a:cs typeface="Agrandir Grand Heavy"/>
              <a:sym typeface="Agrandir Grand Heavy"/>
            </a:endParaRPr>
          </a:p>
        </p:txBody>
      </p:sp>
      <p:sp>
        <p:nvSpPr>
          <p:cNvPr id="18" name="TextBox 18"/>
          <p:cNvSpPr txBox="1"/>
          <p:nvPr/>
        </p:nvSpPr>
        <p:spPr>
          <a:xfrm>
            <a:off x="5428714" y="3556410"/>
            <a:ext cx="3671581" cy="3488055"/>
          </a:xfrm>
          <a:prstGeom prst="rect">
            <a:avLst/>
          </a:prstGeom>
        </p:spPr>
        <p:txBody>
          <a:bodyPr lIns="0" tIns="0" rIns="0" bIns="0" rtlCol="0" anchor="t">
            <a:spAutoFit/>
          </a:bodyPr>
          <a:lstStyle/>
          <a:p>
            <a:pPr algn="l">
              <a:lnSpc>
                <a:spcPts val="2720"/>
              </a:lnSpc>
            </a:pPr>
            <a:r>
              <a:rPr lang="en-US" sz="1295" b="1">
                <a:solidFill>
                  <a:srgbClr val="FFFFFF"/>
                </a:solidFill>
                <a:latin typeface="Agrandir Bold"/>
                <a:ea typeface="Agrandir Bold"/>
                <a:cs typeface="Agrandir Bold"/>
                <a:sym typeface="Agrandir Bold"/>
              </a:rPr>
              <a:t>After the war, Kosovo was placed under the administration of the United Nations (UNMIK).</a:t>
            </a:r>
            <a:endParaRPr lang="en-US" sz="1295" b="1">
              <a:solidFill>
                <a:srgbClr val="FFFFFF"/>
              </a:solidFill>
              <a:latin typeface="Agrandir Bold"/>
              <a:ea typeface="Agrandir Bold"/>
              <a:cs typeface="Agrandir Bold"/>
              <a:sym typeface="Agrandir Bold"/>
            </a:endParaRPr>
          </a:p>
          <a:p>
            <a:pPr algn="l">
              <a:lnSpc>
                <a:spcPts val="2720"/>
              </a:lnSpc>
            </a:pPr>
            <a:r>
              <a:rPr lang="en-US" sz="1295" b="1">
                <a:solidFill>
                  <a:srgbClr val="FFFFFF"/>
                </a:solidFill>
                <a:latin typeface="Agrandir Bold"/>
                <a:ea typeface="Agrandir Bold"/>
                <a:cs typeface="Agrandir Bold"/>
                <a:sym typeface="Agrandir Bold"/>
              </a:rPr>
              <a:t>During this time:</a:t>
            </a:r>
            <a:endParaRPr lang="en-US" sz="1295" b="1">
              <a:solidFill>
                <a:srgbClr val="FFFFFF"/>
              </a:solidFill>
              <a:latin typeface="Agrandir Bold"/>
              <a:ea typeface="Agrandir Bold"/>
              <a:cs typeface="Agrandir Bold"/>
              <a:sym typeface="Agrandir Bold"/>
            </a:endParaRPr>
          </a:p>
          <a:p>
            <a:pPr marL="419735" lvl="1" indent="-209550" algn="l">
              <a:lnSpc>
                <a:spcPts val="2720"/>
              </a:lnSpc>
              <a:buFont typeface="Arial" panose="020B0604020202090204"/>
              <a:buChar char="•"/>
            </a:pPr>
            <a:r>
              <a:rPr lang="en-US" sz="1295" b="1">
                <a:solidFill>
                  <a:srgbClr val="FFFFFF"/>
                </a:solidFill>
                <a:latin typeface="Agrandir Bold"/>
                <a:ea typeface="Agrandir Bold"/>
                <a:cs typeface="Agrandir Bold"/>
                <a:sym typeface="Agrandir Bold"/>
              </a:rPr>
              <a:t>institutions were rebuilt from zero</a:t>
            </a:r>
            <a:endParaRPr lang="en-US" sz="1295" b="1">
              <a:solidFill>
                <a:srgbClr val="FFFFFF"/>
              </a:solidFill>
              <a:latin typeface="Agrandir Bold"/>
              <a:ea typeface="Agrandir Bold"/>
              <a:cs typeface="Agrandir Bold"/>
              <a:sym typeface="Agrandir Bold"/>
            </a:endParaRPr>
          </a:p>
          <a:p>
            <a:pPr marL="419735" lvl="1" indent="-209550" algn="l">
              <a:lnSpc>
                <a:spcPts val="2720"/>
              </a:lnSpc>
              <a:buFont typeface="Arial" panose="020B0604020202090204"/>
              <a:buChar char="•"/>
            </a:pPr>
            <a:r>
              <a:rPr lang="en-US" sz="1295" b="1">
                <a:solidFill>
                  <a:srgbClr val="FFFFFF"/>
                </a:solidFill>
                <a:latin typeface="Agrandir Bold"/>
                <a:ea typeface="Agrandir Bold"/>
                <a:cs typeface="Agrandir Bold"/>
                <a:sym typeface="Agrandir Bold"/>
              </a:rPr>
              <a:t>infrastructure was reconstructed</a:t>
            </a:r>
            <a:endParaRPr lang="en-US" sz="1295" b="1">
              <a:solidFill>
                <a:srgbClr val="FFFFFF"/>
              </a:solidFill>
              <a:latin typeface="Agrandir Bold"/>
              <a:ea typeface="Agrandir Bold"/>
              <a:cs typeface="Agrandir Bold"/>
              <a:sym typeface="Agrandir Bold"/>
            </a:endParaRPr>
          </a:p>
          <a:p>
            <a:pPr marL="419735" lvl="1" indent="-209550" algn="l">
              <a:lnSpc>
                <a:spcPts val="2720"/>
              </a:lnSpc>
              <a:buFont typeface="Arial" panose="020B0604020202090204"/>
              <a:buChar char="•"/>
            </a:pPr>
            <a:r>
              <a:rPr lang="en-US" sz="1295" b="1">
                <a:solidFill>
                  <a:srgbClr val="FFFFFF"/>
                </a:solidFill>
                <a:latin typeface="Agrandir Bold"/>
                <a:ea typeface="Agrandir Bold"/>
                <a:cs typeface="Agrandir Bold"/>
                <a:sym typeface="Agrandir Bold"/>
              </a:rPr>
              <a:t>education and governance systems were developed</a:t>
            </a:r>
            <a:endParaRPr lang="en-US" sz="1295" b="1">
              <a:solidFill>
                <a:srgbClr val="FFFFFF"/>
              </a:solidFill>
              <a:latin typeface="Agrandir Bold"/>
              <a:ea typeface="Agrandir Bold"/>
              <a:cs typeface="Agrandir Bold"/>
              <a:sym typeface="Agrandir Bold"/>
            </a:endParaRPr>
          </a:p>
          <a:p>
            <a:pPr marL="419735" lvl="1" indent="-209550" algn="l">
              <a:lnSpc>
                <a:spcPts val="2720"/>
              </a:lnSpc>
              <a:buFont typeface="Arial" panose="020B0604020202090204"/>
              <a:buChar char="•"/>
            </a:pPr>
            <a:r>
              <a:rPr lang="en-US" sz="1295" b="1">
                <a:solidFill>
                  <a:srgbClr val="FFFFFF"/>
                </a:solidFill>
                <a:latin typeface="Agrandir Bold"/>
                <a:ea typeface="Agrandir Bold"/>
                <a:cs typeface="Agrandir Bold"/>
                <a:sym typeface="Agrandir Bold"/>
              </a:rPr>
              <a:t>international organizations supported recovery</a:t>
            </a:r>
            <a:endParaRPr lang="en-US" sz="1295" b="1">
              <a:solidFill>
                <a:srgbClr val="FFFFFF"/>
              </a:solidFill>
              <a:latin typeface="Agrandir Bold"/>
              <a:ea typeface="Agrandir Bold"/>
              <a:cs typeface="Agrandir Bold"/>
              <a:sym typeface="Agrandir Bold"/>
            </a:endParaRPr>
          </a:p>
          <a:p>
            <a:pPr algn="l">
              <a:lnSpc>
                <a:spcPts val="2720"/>
              </a:lnSpc>
            </a:pP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534776" y="1076917"/>
            <a:ext cx="3696472" cy="1251557"/>
            <a:chOff x="0" y="0"/>
            <a:chExt cx="1460335" cy="494442"/>
          </a:xfrm>
        </p:grpSpPr>
        <p:sp>
          <p:nvSpPr>
            <p:cNvPr id="3" name="Freeform 3"/>
            <p:cNvSpPr/>
            <p:nvPr/>
          </p:nvSpPr>
          <p:spPr>
            <a:xfrm>
              <a:off x="0" y="0"/>
              <a:ext cx="1460335" cy="494442"/>
            </a:xfrm>
            <a:custGeom>
              <a:avLst/>
              <a:gdLst/>
              <a:ahLst/>
              <a:cxnLst/>
              <a:rect l="l" t="t" r="r" b="b"/>
              <a:pathLst>
                <a:path w="1460335" h="494442">
                  <a:moveTo>
                    <a:pt x="29322" y="0"/>
                  </a:moveTo>
                  <a:lnTo>
                    <a:pt x="1431013" y="0"/>
                  </a:lnTo>
                  <a:cubicBezTo>
                    <a:pt x="1447207" y="0"/>
                    <a:pt x="1460335" y="13128"/>
                    <a:pt x="1460335" y="29322"/>
                  </a:cubicBezTo>
                  <a:lnTo>
                    <a:pt x="1460335" y="465120"/>
                  </a:lnTo>
                  <a:cubicBezTo>
                    <a:pt x="1460335" y="481314"/>
                    <a:pt x="1447207" y="494442"/>
                    <a:pt x="1431013" y="494442"/>
                  </a:cubicBezTo>
                  <a:lnTo>
                    <a:pt x="29322" y="494442"/>
                  </a:lnTo>
                  <a:cubicBezTo>
                    <a:pt x="13128" y="494442"/>
                    <a:pt x="0" y="481314"/>
                    <a:pt x="0" y="465120"/>
                  </a:cubicBezTo>
                  <a:lnTo>
                    <a:pt x="0" y="29322"/>
                  </a:lnTo>
                  <a:cubicBezTo>
                    <a:pt x="0" y="13128"/>
                    <a:pt x="13128" y="0"/>
                    <a:pt x="29322" y="0"/>
                  </a:cubicBezTo>
                  <a:close/>
                </a:path>
              </a:pathLst>
            </a:custGeom>
            <a:solidFill>
              <a:srgbClr val="FFDE59"/>
            </a:solidFill>
          </p:spPr>
        </p:sp>
        <p:sp>
          <p:nvSpPr>
            <p:cNvPr id="4" name="TextBox 4"/>
            <p:cNvSpPr txBox="1"/>
            <p:nvPr/>
          </p:nvSpPr>
          <p:spPr>
            <a:xfrm>
              <a:off x="0" y="-95250"/>
              <a:ext cx="1460335" cy="589692"/>
            </a:xfrm>
            <a:prstGeom prst="rect">
              <a:avLst/>
            </a:prstGeom>
          </p:spPr>
          <p:txBody>
            <a:bodyPr lIns="33866" tIns="33866" rIns="33866" bIns="33866" rtlCol="0" anchor="ctr"/>
            <a:lstStyle/>
            <a:p>
              <a:pPr algn="ctr">
                <a:lnSpc>
                  <a:spcPts val="2785"/>
                </a:lnSpc>
              </a:pPr>
              <a:endParaRPr sz="1200"/>
            </a:p>
          </p:txBody>
        </p:sp>
      </p:grpSp>
      <p:grpSp>
        <p:nvGrpSpPr>
          <p:cNvPr id="5" name="Group 5"/>
          <p:cNvGrpSpPr/>
          <p:nvPr/>
        </p:nvGrpSpPr>
        <p:grpSpPr>
          <a:xfrm rot="0">
            <a:off x="544830" y="2614930"/>
            <a:ext cx="2328545" cy="3934460"/>
            <a:chOff x="0" y="0"/>
            <a:chExt cx="906754" cy="634122"/>
          </a:xfrm>
        </p:grpSpPr>
        <p:sp>
          <p:nvSpPr>
            <p:cNvPr id="6" name="Freeform 6"/>
            <p:cNvSpPr/>
            <p:nvPr/>
          </p:nvSpPr>
          <p:spPr>
            <a:xfrm>
              <a:off x="0" y="0"/>
              <a:ext cx="906754" cy="634122"/>
            </a:xfrm>
            <a:custGeom>
              <a:avLst/>
              <a:gdLst/>
              <a:ahLst/>
              <a:cxnLst/>
              <a:rect l="l" t="t" r="r" b="b"/>
              <a:pathLst>
                <a:path w="906754" h="634122">
                  <a:moveTo>
                    <a:pt x="42119" y="0"/>
                  </a:moveTo>
                  <a:lnTo>
                    <a:pt x="864635" y="0"/>
                  </a:lnTo>
                  <a:cubicBezTo>
                    <a:pt x="887897" y="0"/>
                    <a:pt x="906754" y="18857"/>
                    <a:pt x="906754" y="42119"/>
                  </a:cubicBezTo>
                  <a:lnTo>
                    <a:pt x="906754" y="592004"/>
                  </a:lnTo>
                  <a:cubicBezTo>
                    <a:pt x="906754" y="603174"/>
                    <a:pt x="902316" y="613887"/>
                    <a:pt x="894418" y="621786"/>
                  </a:cubicBezTo>
                  <a:cubicBezTo>
                    <a:pt x="886519" y="629685"/>
                    <a:pt x="875806" y="634122"/>
                    <a:pt x="864635" y="634122"/>
                  </a:cubicBezTo>
                  <a:lnTo>
                    <a:pt x="42119" y="634122"/>
                  </a:lnTo>
                  <a:cubicBezTo>
                    <a:pt x="18857" y="634122"/>
                    <a:pt x="0" y="615265"/>
                    <a:pt x="0" y="592004"/>
                  </a:cubicBezTo>
                  <a:lnTo>
                    <a:pt x="0" y="42119"/>
                  </a:lnTo>
                  <a:cubicBezTo>
                    <a:pt x="0" y="18857"/>
                    <a:pt x="18857" y="0"/>
                    <a:pt x="42119" y="0"/>
                  </a:cubicBezTo>
                  <a:close/>
                </a:path>
              </a:pathLst>
            </a:custGeom>
            <a:blipFill>
              <a:blip r:embed="rId1"/>
              <a:stretch>
                <a:fillRect t="-3622" b="-3622"/>
              </a:stretch>
            </a:blipFill>
          </p:spPr>
        </p:sp>
      </p:grpSp>
      <p:sp>
        <p:nvSpPr>
          <p:cNvPr id="7" name="Freeform 7"/>
          <p:cNvSpPr/>
          <p:nvPr/>
        </p:nvSpPr>
        <p:spPr>
          <a:xfrm>
            <a:off x="6679815" y="294683"/>
            <a:ext cx="5029608" cy="3601199"/>
          </a:xfrm>
          <a:custGeom>
            <a:avLst/>
            <a:gdLst/>
            <a:ahLst/>
            <a:cxnLst/>
            <a:rect l="l" t="t" r="r" b="b"/>
            <a:pathLst>
              <a:path w="7544412" h="5401799">
                <a:moveTo>
                  <a:pt x="0" y="0"/>
                </a:moveTo>
                <a:lnTo>
                  <a:pt x="7544412" y="0"/>
                </a:lnTo>
                <a:lnTo>
                  <a:pt x="7544412" y="5401799"/>
                </a:lnTo>
                <a:lnTo>
                  <a:pt x="0" y="5401799"/>
                </a:lnTo>
                <a:lnTo>
                  <a:pt x="0" y="0"/>
                </a:lnTo>
                <a:close/>
              </a:path>
            </a:pathLst>
          </a:custGeom>
          <a:blipFill>
            <a:blip r:embed="rId2"/>
            <a:stretch>
              <a:fillRect/>
            </a:stretch>
          </a:blipFill>
        </p:spPr>
      </p:sp>
      <p:grpSp>
        <p:nvGrpSpPr>
          <p:cNvPr id="10" name="Group 10"/>
          <p:cNvGrpSpPr/>
          <p:nvPr/>
        </p:nvGrpSpPr>
        <p:grpSpPr>
          <a:xfrm rot="0">
            <a:off x="6679815" y="3964867"/>
            <a:ext cx="5029608" cy="1369039"/>
            <a:chOff x="0" y="0"/>
            <a:chExt cx="1987006" cy="540855"/>
          </a:xfrm>
        </p:grpSpPr>
        <p:sp>
          <p:nvSpPr>
            <p:cNvPr id="11" name="Freeform 11"/>
            <p:cNvSpPr/>
            <p:nvPr/>
          </p:nvSpPr>
          <p:spPr>
            <a:xfrm>
              <a:off x="0" y="0"/>
              <a:ext cx="1987006" cy="540855"/>
            </a:xfrm>
            <a:custGeom>
              <a:avLst/>
              <a:gdLst/>
              <a:ahLst/>
              <a:cxnLst/>
              <a:rect l="l" t="t" r="r" b="b"/>
              <a:pathLst>
                <a:path w="1987006" h="540855">
                  <a:moveTo>
                    <a:pt x="21550" y="0"/>
                  </a:moveTo>
                  <a:lnTo>
                    <a:pt x="1965456" y="0"/>
                  </a:lnTo>
                  <a:cubicBezTo>
                    <a:pt x="1971171" y="0"/>
                    <a:pt x="1976653" y="2270"/>
                    <a:pt x="1980694" y="6312"/>
                  </a:cubicBezTo>
                  <a:cubicBezTo>
                    <a:pt x="1984735" y="10353"/>
                    <a:pt x="1987006" y="15834"/>
                    <a:pt x="1987006" y="21550"/>
                  </a:cubicBezTo>
                  <a:lnTo>
                    <a:pt x="1987006" y="519305"/>
                  </a:lnTo>
                  <a:cubicBezTo>
                    <a:pt x="1987006" y="525021"/>
                    <a:pt x="1984735" y="530502"/>
                    <a:pt x="1980694" y="534543"/>
                  </a:cubicBezTo>
                  <a:cubicBezTo>
                    <a:pt x="1976653" y="538585"/>
                    <a:pt x="1971171" y="540855"/>
                    <a:pt x="1965456" y="540855"/>
                  </a:cubicBezTo>
                  <a:lnTo>
                    <a:pt x="21550" y="540855"/>
                  </a:lnTo>
                  <a:cubicBezTo>
                    <a:pt x="15834" y="540855"/>
                    <a:pt x="10353" y="538585"/>
                    <a:pt x="6312" y="534543"/>
                  </a:cubicBezTo>
                  <a:cubicBezTo>
                    <a:pt x="2270" y="530502"/>
                    <a:pt x="0" y="525021"/>
                    <a:pt x="0" y="519305"/>
                  </a:cubicBezTo>
                  <a:lnTo>
                    <a:pt x="0" y="21550"/>
                  </a:lnTo>
                  <a:cubicBezTo>
                    <a:pt x="0" y="15834"/>
                    <a:pt x="2270" y="10353"/>
                    <a:pt x="6312" y="6312"/>
                  </a:cubicBezTo>
                  <a:cubicBezTo>
                    <a:pt x="10353" y="2270"/>
                    <a:pt x="15834" y="0"/>
                    <a:pt x="21550" y="0"/>
                  </a:cubicBezTo>
                  <a:close/>
                </a:path>
              </a:pathLst>
            </a:custGeom>
            <a:solidFill>
              <a:srgbClr val="2A3282"/>
            </a:solidFill>
          </p:spPr>
        </p:sp>
        <p:sp>
          <p:nvSpPr>
            <p:cNvPr id="12" name="TextBox 12"/>
            <p:cNvSpPr txBox="1"/>
            <p:nvPr/>
          </p:nvSpPr>
          <p:spPr>
            <a:xfrm>
              <a:off x="0" y="-95250"/>
              <a:ext cx="1987006" cy="636105"/>
            </a:xfrm>
            <a:prstGeom prst="rect">
              <a:avLst/>
            </a:prstGeom>
          </p:spPr>
          <p:txBody>
            <a:bodyPr lIns="33866" tIns="33866" rIns="33866" bIns="33866" rtlCol="0" anchor="ctr"/>
            <a:lstStyle/>
            <a:p>
              <a:pPr algn="ctr">
                <a:lnSpc>
                  <a:spcPts val="2785"/>
                </a:lnSpc>
              </a:pPr>
              <a:endParaRPr sz="1200"/>
            </a:p>
          </p:txBody>
        </p:sp>
      </p:grpSp>
      <p:grpSp>
        <p:nvGrpSpPr>
          <p:cNvPr id="13" name="Group 13"/>
          <p:cNvGrpSpPr/>
          <p:nvPr/>
        </p:nvGrpSpPr>
        <p:grpSpPr>
          <a:xfrm rot="0">
            <a:off x="6679815" y="5403757"/>
            <a:ext cx="5029608" cy="1369039"/>
            <a:chOff x="0" y="0"/>
            <a:chExt cx="1987006" cy="540855"/>
          </a:xfrm>
        </p:grpSpPr>
        <p:sp>
          <p:nvSpPr>
            <p:cNvPr id="14" name="Freeform 14"/>
            <p:cNvSpPr/>
            <p:nvPr/>
          </p:nvSpPr>
          <p:spPr>
            <a:xfrm>
              <a:off x="0" y="0"/>
              <a:ext cx="1987006" cy="540855"/>
            </a:xfrm>
            <a:custGeom>
              <a:avLst/>
              <a:gdLst/>
              <a:ahLst/>
              <a:cxnLst/>
              <a:rect l="l" t="t" r="r" b="b"/>
              <a:pathLst>
                <a:path w="1987006" h="540855">
                  <a:moveTo>
                    <a:pt x="21550" y="0"/>
                  </a:moveTo>
                  <a:lnTo>
                    <a:pt x="1965456" y="0"/>
                  </a:lnTo>
                  <a:cubicBezTo>
                    <a:pt x="1971171" y="0"/>
                    <a:pt x="1976653" y="2270"/>
                    <a:pt x="1980694" y="6312"/>
                  </a:cubicBezTo>
                  <a:cubicBezTo>
                    <a:pt x="1984735" y="10353"/>
                    <a:pt x="1987006" y="15834"/>
                    <a:pt x="1987006" y="21550"/>
                  </a:cubicBezTo>
                  <a:lnTo>
                    <a:pt x="1987006" y="519305"/>
                  </a:lnTo>
                  <a:cubicBezTo>
                    <a:pt x="1987006" y="525021"/>
                    <a:pt x="1984735" y="530502"/>
                    <a:pt x="1980694" y="534543"/>
                  </a:cubicBezTo>
                  <a:cubicBezTo>
                    <a:pt x="1976653" y="538585"/>
                    <a:pt x="1971171" y="540855"/>
                    <a:pt x="1965456" y="540855"/>
                  </a:cubicBezTo>
                  <a:lnTo>
                    <a:pt x="21550" y="540855"/>
                  </a:lnTo>
                  <a:cubicBezTo>
                    <a:pt x="15834" y="540855"/>
                    <a:pt x="10353" y="538585"/>
                    <a:pt x="6312" y="534543"/>
                  </a:cubicBezTo>
                  <a:cubicBezTo>
                    <a:pt x="2270" y="530502"/>
                    <a:pt x="0" y="525021"/>
                    <a:pt x="0" y="519305"/>
                  </a:cubicBezTo>
                  <a:lnTo>
                    <a:pt x="0" y="21550"/>
                  </a:lnTo>
                  <a:cubicBezTo>
                    <a:pt x="0" y="15834"/>
                    <a:pt x="2270" y="10353"/>
                    <a:pt x="6312" y="6312"/>
                  </a:cubicBezTo>
                  <a:cubicBezTo>
                    <a:pt x="10353" y="2270"/>
                    <a:pt x="15834" y="0"/>
                    <a:pt x="21550" y="0"/>
                  </a:cubicBezTo>
                  <a:close/>
                </a:path>
              </a:pathLst>
            </a:custGeom>
            <a:solidFill>
              <a:srgbClr val="FFDE59"/>
            </a:solidFill>
          </p:spPr>
        </p:sp>
        <p:sp>
          <p:nvSpPr>
            <p:cNvPr id="15" name="TextBox 15"/>
            <p:cNvSpPr txBox="1"/>
            <p:nvPr/>
          </p:nvSpPr>
          <p:spPr>
            <a:xfrm>
              <a:off x="0" y="-95250"/>
              <a:ext cx="1987006" cy="636105"/>
            </a:xfrm>
            <a:prstGeom prst="rect">
              <a:avLst/>
            </a:prstGeom>
          </p:spPr>
          <p:txBody>
            <a:bodyPr lIns="33866" tIns="33866" rIns="33866" bIns="33866" rtlCol="0" anchor="ctr"/>
            <a:lstStyle/>
            <a:p>
              <a:pPr algn="ctr">
                <a:lnSpc>
                  <a:spcPts val="2785"/>
                </a:lnSpc>
              </a:pPr>
              <a:endParaRPr sz="1200"/>
            </a:p>
          </p:txBody>
        </p:sp>
      </p:grpSp>
      <p:grpSp>
        <p:nvGrpSpPr>
          <p:cNvPr id="16" name="Group 16"/>
          <p:cNvGrpSpPr/>
          <p:nvPr/>
        </p:nvGrpSpPr>
        <p:grpSpPr>
          <a:xfrm rot="0">
            <a:off x="2873375" y="2614930"/>
            <a:ext cx="3696335" cy="3934460"/>
            <a:chOff x="0" y="0"/>
            <a:chExt cx="910653" cy="634122"/>
          </a:xfrm>
        </p:grpSpPr>
        <p:sp>
          <p:nvSpPr>
            <p:cNvPr id="17" name="Freeform 17"/>
            <p:cNvSpPr/>
            <p:nvPr/>
          </p:nvSpPr>
          <p:spPr>
            <a:xfrm>
              <a:off x="0" y="0"/>
              <a:ext cx="910653" cy="634122"/>
            </a:xfrm>
            <a:custGeom>
              <a:avLst/>
              <a:gdLst/>
              <a:ahLst/>
              <a:cxnLst/>
              <a:rect l="l" t="t" r="r" b="b"/>
              <a:pathLst>
                <a:path w="910653" h="634122">
                  <a:moveTo>
                    <a:pt x="41938" y="0"/>
                  </a:moveTo>
                  <a:lnTo>
                    <a:pt x="868715" y="0"/>
                  </a:lnTo>
                  <a:cubicBezTo>
                    <a:pt x="879837" y="0"/>
                    <a:pt x="890504" y="4418"/>
                    <a:pt x="898369" y="12283"/>
                  </a:cubicBezTo>
                  <a:cubicBezTo>
                    <a:pt x="906234" y="20148"/>
                    <a:pt x="910653" y="30816"/>
                    <a:pt x="910653" y="41938"/>
                  </a:cubicBezTo>
                  <a:lnTo>
                    <a:pt x="910653" y="592184"/>
                  </a:lnTo>
                  <a:cubicBezTo>
                    <a:pt x="910653" y="615346"/>
                    <a:pt x="891876" y="634122"/>
                    <a:pt x="868715" y="634122"/>
                  </a:cubicBezTo>
                  <a:lnTo>
                    <a:pt x="41938" y="634122"/>
                  </a:lnTo>
                  <a:cubicBezTo>
                    <a:pt x="18776" y="634122"/>
                    <a:pt x="0" y="615346"/>
                    <a:pt x="0" y="592184"/>
                  </a:cubicBezTo>
                  <a:lnTo>
                    <a:pt x="0" y="41938"/>
                  </a:lnTo>
                  <a:cubicBezTo>
                    <a:pt x="0" y="18776"/>
                    <a:pt x="18776" y="0"/>
                    <a:pt x="41938" y="0"/>
                  </a:cubicBezTo>
                  <a:close/>
                </a:path>
              </a:pathLst>
            </a:custGeom>
            <a:blipFill>
              <a:blip r:embed="rId3"/>
              <a:stretch>
                <a:fillRect l="-11896" r="-11896"/>
              </a:stretch>
            </a:blipFill>
          </p:spPr>
        </p:sp>
      </p:grpSp>
      <p:sp>
        <p:nvSpPr>
          <p:cNvPr id="20" name="TextBox 20"/>
          <p:cNvSpPr txBox="1"/>
          <p:nvPr/>
        </p:nvSpPr>
        <p:spPr>
          <a:xfrm>
            <a:off x="534836" y="134663"/>
            <a:ext cx="4820112" cy="1069340"/>
          </a:xfrm>
          <a:prstGeom prst="rect">
            <a:avLst/>
          </a:prstGeom>
        </p:spPr>
        <p:txBody>
          <a:bodyPr lIns="0" tIns="0" rIns="0" bIns="0" rtlCol="0" anchor="t">
            <a:spAutoFit/>
          </a:bodyPr>
          <a:lstStyle/>
          <a:p>
            <a:pPr algn="l">
              <a:lnSpc>
                <a:spcPts val="4170"/>
              </a:lnSpc>
            </a:pPr>
            <a:r>
              <a:rPr lang="en-US" sz="2865" b="1">
                <a:solidFill>
                  <a:srgbClr val="2A3282"/>
                </a:solidFill>
                <a:latin typeface="Agrandir Grand Heavy"/>
                <a:ea typeface="Agrandir Grand Heavy"/>
                <a:cs typeface="Agrandir Grand Heavy"/>
                <a:sym typeface="Agrandir Grand Heavy"/>
              </a:rPr>
              <a:t> INDEPENDENCE OF KOSOVO (2008)</a:t>
            </a:r>
            <a:endParaRPr lang="en-US" sz="2865" b="1">
              <a:solidFill>
                <a:srgbClr val="2A3282"/>
              </a:solidFill>
              <a:latin typeface="Agrandir Grand Heavy"/>
              <a:ea typeface="Agrandir Grand Heavy"/>
              <a:cs typeface="Agrandir Grand Heavy"/>
              <a:sym typeface="Agrandir Grand Heavy"/>
            </a:endParaRPr>
          </a:p>
        </p:txBody>
      </p:sp>
      <p:sp>
        <p:nvSpPr>
          <p:cNvPr id="21" name="TextBox 21"/>
          <p:cNvSpPr txBox="1"/>
          <p:nvPr/>
        </p:nvSpPr>
        <p:spPr>
          <a:xfrm>
            <a:off x="685800" y="1122680"/>
            <a:ext cx="4236085" cy="1849120"/>
          </a:xfrm>
          <a:prstGeom prst="rect">
            <a:avLst/>
          </a:prstGeom>
        </p:spPr>
        <p:txBody>
          <a:bodyPr wrap="square" lIns="0" tIns="0" rIns="0" bIns="0" rtlCol="0" anchor="t">
            <a:spAutoFit/>
          </a:bodyPr>
          <a:lstStyle/>
          <a:p>
            <a:pPr algn="l">
              <a:lnSpc>
                <a:spcPct val="150000"/>
              </a:lnSpc>
            </a:pPr>
            <a:r>
              <a:rPr lang="en-US" sz="1295" b="1">
                <a:solidFill>
                  <a:srgbClr val="2A3282"/>
                </a:solidFill>
                <a:latin typeface="Agrandir Bold"/>
                <a:ea typeface="Agrandir Bold"/>
                <a:cs typeface="Agrandir Bold"/>
                <a:sym typeface="Agrandir Bold"/>
              </a:rPr>
              <a:t>Kosovo declared independence on 17 February 2008.</a:t>
            </a:r>
            <a:endParaRPr lang="en-US" sz="1295" b="1">
              <a:solidFill>
                <a:srgbClr val="2A3282"/>
              </a:solidFill>
              <a:latin typeface="Agrandir Bold"/>
              <a:ea typeface="Agrandir Bold"/>
              <a:cs typeface="Agrandir Bold"/>
              <a:sym typeface="Agrandir Bold"/>
            </a:endParaRPr>
          </a:p>
          <a:p>
            <a:pPr algn="l">
              <a:lnSpc>
                <a:spcPct val="150000"/>
              </a:lnSpc>
            </a:pPr>
            <a:r>
              <a:rPr lang="en-US" sz="1295" b="1">
                <a:solidFill>
                  <a:srgbClr val="2A3282"/>
                </a:solidFill>
                <a:latin typeface="Agrandir Bold"/>
                <a:ea typeface="Agrandir Bold"/>
                <a:cs typeface="Agrandir Bold"/>
                <a:sym typeface="Agrandir Bold"/>
              </a:rPr>
              <a:t>Since then, it has been recognized by many countries and continues to develop as a young European state.</a:t>
            </a:r>
            <a:endParaRPr lang="en-US" sz="1295" b="1">
              <a:solidFill>
                <a:srgbClr val="2A3282"/>
              </a:solidFill>
              <a:latin typeface="Agrandir Bold"/>
              <a:ea typeface="Agrandir Bold"/>
              <a:cs typeface="Agrandir Bold"/>
              <a:sym typeface="Agrandir Bold"/>
            </a:endParaRPr>
          </a:p>
          <a:p>
            <a:pPr algn="l">
              <a:lnSpc>
                <a:spcPts val="2720"/>
              </a:lnSpc>
            </a:pPr>
            <a:endParaRPr sz="1200"/>
          </a:p>
        </p:txBody>
      </p:sp>
      <p:sp>
        <p:nvSpPr>
          <p:cNvPr id="22" name="TextBox 22"/>
          <p:cNvSpPr txBox="1"/>
          <p:nvPr/>
        </p:nvSpPr>
        <p:spPr>
          <a:xfrm>
            <a:off x="6781426" y="4038911"/>
            <a:ext cx="4826385" cy="1743710"/>
          </a:xfrm>
          <a:prstGeom prst="rect">
            <a:avLst/>
          </a:prstGeom>
        </p:spPr>
        <p:txBody>
          <a:bodyPr lIns="0" tIns="0" rIns="0" bIns="0" rtlCol="0" anchor="t">
            <a:spAutoFit/>
          </a:bodyPr>
          <a:lstStyle/>
          <a:p>
            <a:pPr algn="l">
              <a:lnSpc>
                <a:spcPts val="2720"/>
              </a:lnSpc>
            </a:pPr>
            <a:r>
              <a:rPr lang="en-US" sz="1295" b="1">
                <a:solidFill>
                  <a:srgbClr val="FFDE59"/>
                </a:solidFill>
                <a:latin typeface="Agrandir Bold"/>
                <a:ea typeface="Agrandir Bold"/>
                <a:cs typeface="Agrandir Bold"/>
                <a:sym typeface="Agrandir Bold"/>
              </a:rPr>
              <a:t>Hashim Thaçi, then Prime Minister, led the declaration, marking a key moment in state formation.</a:t>
            </a:r>
            <a:endParaRPr lang="en-US" sz="1295" b="1">
              <a:solidFill>
                <a:srgbClr val="FFDE59"/>
              </a:solidFill>
              <a:latin typeface="Agrandir Bold"/>
              <a:ea typeface="Agrandir Bold"/>
              <a:cs typeface="Agrandir Bold"/>
              <a:sym typeface="Agrandir Bold"/>
            </a:endParaRPr>
          </a:p>
          <a:p>
            <a:pPr algn="l">
              <a:lnSpc>
                <a:spcPts val="2720"/>
              </a:lnSpc>
            </a:pPr>
            <a:r>
              <a:rPr lang="en-US" sz="1295" b="1">
                <a:solidFill>
                  <a:srgbClr val="FFDE59"/>
                </a:solidFill>
                <a:latin typeface="Agrandir Bold"/>
                <a:ea typeface="Agrandir Bold"/>
                <a:cs typeface="Agrandir Bold"/>
                <a:sym typeface="Agrandir Bold"/>
              </a:rPr>
              <a:t>Joe Biden has been a strong international supporter of Kosovo’s independence and development.</a:t>
            </a:r>
            <a:endParaRPr lang="en-US" sz="1295" b="1">
              <a:solidFill>
                <a:srgbClr val="FFDE59"/>
              </a:solidFill>
              <a:latin typeface="Agrandir Bold"/>
              <a:ea typeface="Agrandir Bold"/>
              <a:cs typeface="Agrandir Bold"/>
              <a:sym typeface="Agrandir Bold"/>
            </a:endParaRPr>
          </a:p>
          <a:p>
            <a:pPr algn="l">
              <a:lnSpc>
                <a:spcPts val="2720"/>
              </a:lnSpc>
            </a:pPr>
            <a:endParaRPr sz="1200"/>
          </a:p>
        </p:txBody>
      </p:sp>
      <p:sp>
        <p:nvSpPr>
          <p:cNvPr id="23" name="TextBox 23"/>
          <p:cNvSpPr txBox="1"/>
          <p:nvPr/>
        </p:nvSpPr>
        <p:spPr>
          <a:xfrm>
            <a:off x="6781426" y="5477801"/>
            <a:ext cx="4826385" cy="1743710"/>
          </a:xfrm>
          <a:prstGeom prst="rect">
            <a:avLst/>
          </a:prstGeom>
        </p:spPr>
        <p:txBody>
          <a:bodyPr lIns="0" tIns="0" rIns="0" bIns="0" rtlCol="0" anchor="t">
            <a:spAutoFit/>
          </a:bodyPr>
          <a:lstStyle/>
          <a:p>
            <a:pPr algn="l">
              <a:lnSpc>
                <a:spcPts val="2720"/>
              </a:lnSpc>
            </a:pPr>
            <a:r>
              <a:rPr lang="en-US" sz="1295" b="1" u="sng">
                <a:solidFill>
                  <a:srgbClr val="2A3282"/>
                </a:solidFill>
                <a:latin typeface="Agrandir Bold"/>
                <a:ea typeface="Agrandir Bold"/>
                <a:cs typeface="Agrandir Bold"/>
                <a:sym typeface="Agrandir Bold"/>
                <a:hlinkClick r:id="rId4" tooltip="https://en.wikipedia.org/wiki/United_States"/>
              </a:rPr>
              <a:t>United States</a:t>
            </a:r>
            <a:r>
              <a:rPr lang="en-US" sz="1295" b="1">
                <a:solidFill>
                  <a:srgbClr val="2A3282"/>
                </a:solidFill>
                <a:latin typeface="Agrandir Bold"/>
                <a:ea typeface="Agrandir Bold"/>
                <a:cs typeface="Agrandir Bold"/>
                <a:sym typeface="Agrandir Bold"/>
              </a:rPr>
              <a:t> president </a:t>
            </a:r>
            <a:r>
              <a:rPr lang="en-US" sz="1295" b="1" u="sng">
                <a:solidFill>
                  <a:srgbClr val="2A3282"/>
                </a:solidFill>
                <a:latin typeface="Agrandir Bold"/>
                <a:ea typeface="Agrandir Bold"/>
                <a:cs typeface="Agrandir Bold"/>
                <a:sym typeface="Agrandir Bold"/>
                <a:hlinkClick r:id="rId5" tooltip="https://en.wikipedia.org/wiki/George_W._Bush"/>
              </a:rPr>
              <a:t>George W. Bush</a:t>
            </a:r>
            <a:r>
              <a:rPr lang="en-US" sz="1295" b="1">
                <a:solidFill>
                  <a:srgbClr val="2A3282"/>
                </a:solidFill>
                <a:latin typeface="Agrandir Bold"/>
                <a:ea typeface="Agrandir Bold"/>
                <a:cs typeface="Agrandir Bold"/>
                <a:sym typeface="Agrandir Bold"/>
              </a:rPr>
              <a:t> welcomed the declaration of independence as well as its proclamation of friendship with Serbia, stating: "We have strongly supported the </a:t>
            </a:r>
            <a:r>
              <a:rPr lang="en-US" sz="1295" b="1" u="sng">
                <a:solidFill>
                  <a:srgbClr val="2A3282"/>
                </a:solidFill>
                <a:latin typeface="Agrandir Bold"/>
                <a:ea typeface="Agrandir Bold"/>
                <a:cs typeface="Agrandir Bold"/>
                <a:sym typeface="Agrandir Bold"/>
                <a:hlinkClick r:id="rId6" tooltip="https://en.wikipedia.org/wiki/Ahtisaari_plan"/>
              </a:rPr>
              <a:t>Ahtisaari plan</a:t>
            </a:r>
            <a:r>
              <a:rPr lang="en-US" sz="1295" b="1">
                <a:solidFill>
                  <a:srgbClr val="2A3282"/>
                </a:solidFill>
                <a:latin typeface="Agrandir Bold"/>
                <a:ea typeface="Agrandir Bold"/>
                <a:cs typeface="Agrandir Bold"/>
                <a:sym typeface="Agrandir Bold"/>
              </a:rPr>
              <a:t> [implying Kosovo's independence].</a:t>
            </a:r>
            <a:endParaRPr lang="en-US" sz="1295" b="1">
              <a:solidFill>
                <a:srgbClr val="2A3282"/>
              </a:solidFill>
              <a:latin typeface="Agrandir Bold"/>
              <a:ea typeface="Agrandir Bold"/>
              <a:cs typeface="Agrandir Bold"/>
              <a:sym typeface="Agrandir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3593557" y="1068129"/>
            <a:ext cx="5004885" cy="5004885"/>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sp>
        <p:sp>
          <p:nvSpPr>
            <p:cNvPr id="4" name="TextBox 4"/>
            <p:cNvSpPr txBox="1"/>
            <p:nvPr/>
          </p:nvSpPr>
          <p:spPr>
            <a:xfrm>
              <a:off x="76200" y="-19050"/>
              <a:ext cx="660400" cy="755650"/>
            </a:xfrm>
            <a:prstGeom prst="rect">
              <a:avLst/>
            </a:prstGeom>
          </p:spPr>
          <p:txBody>
            <a:bodyPr lIns="33866" tIns="33866" rIns="33866" bIns="33866" rtlCol="0" anchor="ctr"/>
            <a:lstStyle/>
            <a:p>
              <a:pPr algn="ctr">
                <a:lnSpc>
                  <a:spcPts val="2785"/>
                </a:lnSpc>
              </a:pPr>
              <a:endParaRPr sz="1200"/>
            </a:p>
          </p:txBody>
        </p:sp>
      </p:grpSp>
      <p:grpSp>
        <p:nvGrpSpPr>
          <p:cNvPr id="5" name="Group 5"/>
          <p:cNvGrpSpPr/>
          <p:nvPr/>
        </p:nvGrpSpPr>
        <p:grpSpPr>
          <a:xfrm rot="0">
            <a:off x="6626126" y="198687"/>
            <a:ext cx="4238475" cy="3078135"/>
            <a:chOff x="0" y="0"/>
            <a:chExt cx="1650674" cy="1198779"/>
          </a:xfrm>
        </p:grpSpPr>
        <p:sp>
          <p:nvSpPr>
            <p:cNvPr id="6" name="Freeform 6"/>
            <p:cNvSpPr/>
            <p:nvPr/>
          </p:nvSpPr>
          <p:spPr>
            <a:xfrm>
              <a:off x="0" y="0"/>
              <a:ext cx="1650674" cy="1198779"/>
            </a:xfrm>
            <a:custGeom>
              <a:avLst/>
              <a:gdLst/>
              <a:ahLst/>
              <a:cxnLst/>
              <a:rect l="l" t="t" r="r" b="b"/>
              <a:pathLst>
                <a:path w="1650674" h="1198779">
                  <a:moveTo>
                    <a:pt x="23137" y="0"/>
                  </a:moveTo>
                  <a:lnTo>
                    <a:pt x="1627537" y="0"/>
                  </a:lnTo>
                  <a:cubicBezTo>
                    <a:pt x="1633674" y="0"/>
                    <a:pt x="1639558" y="2438"/>
                    <a:pt x="1643898" y="6777"/>
                  </a:cubicBezTo>
                  <a:cubicBezTo>
                    <a:pt x="1648236" y="11116"/>
                    <a:pt x="1650674" y="17000"/>
                    <a:pt x="1650674" y="23137"/>
                  </a:cubicBezTo>
                  <a:lnTo>
                    <a:pt x="1650674" y="1175643"/>
                  </a:lnTo>
                  <a:cubicBezTo>
                    <a:pt x="1650674" y="1181779"/>
                    <a:pt x="1648236" y="1187664"/>
                    <a:pt x="1643898" y="1192003"/>
                  </a:cubicBezTo>
                  <a:cubicBezTo>
                    <a:pt x="1639558" y="1196342"/>
                    <a:pt x="1633674" y="1198779"/>
                    <a:pt x="1627537" y="1198779"/>
                  </a:cubicBezTo>
                  <a:lnTo>
                    <a:pt x="23137" y="1198779"/>
                  </a:lnTo>
                  <a:cubicBezTo>
                    <a:pt x="17000" y="1198779"/>
                    <a:pt x="11116" y="1196342"/>
                    <a:pt x="6777" y="1192003"/>
                  </a:cubicBezTo>
                  <a:cubicBezTo>
                    <a:pt x="2438" y="1187664"/>
                    <a:pt x="0" y="1181779"/>
                    <a:pt x="0" y="1175643"/>
                  </a:cubicBezTo>
                  <a:lnTo>
                    <a:pt x="0" y="23137"/>
                  </a:lnTo>
                  <a:cubicBezTo>
                    <a:pt x="0" y="17000"/>
                    <a:pt x="2438" y="11116"/>
                    <a:pt x="6777" y="6777"/>
                  </a:cubicBezTo>
                  <a:cubicBezTo>
                    <a:pt x="11116" y="2438"/>
                    <a:pt x="17000" y="0"/>
                    <a:pt x="23137" y="0"/>
                  </a:cubicBezTo>
                  <a:close/>
                </a:path>
              </a:pathLst>
            </a:custGeom>
            <a:blipFill>
              <a:blip r:embed="rId1"/>
              <a:stretch>
                <a:fillRect t="-41797" b="-41797"/>
              </a:stretch>
            </a:blipFill>
          </p:spPr>
        </p:sp>
      </p:grpSp>
      <p:grpSp>
        <p:nvGrpSpPr>
          <p:cNvPr id="7" name="Group 7"/>
          <p:cNvGrpSpPr/>
          <p:nvPr/>
        </p:nvGrpSpPr>
        <p:grpSpPr>
          <a:xfrm rot="0">
            <a:off x="6626126" y="3429000"/>
            <a:ext cx="4238475" cy="3170217"/>
            <a:chOff x="0" y="0"/>
            <a:chExt cx="1650674" cy="1234641"/>
          </a:xfrm>
        </p:grpSpPr>
        <p:sp>
          <p:nvSpPr>
            <p:cNvPr id="8" name="Freeform 8"/>
            <p:cNvSpPr/>
            <p:nvPr/>
          </p:nvSpPr>
          <p:spPr>
            <a:xfrm>
              <a:off x="0" y="0"/>
              <a:ext cx="1650674" cy="1234641"/>
            </a:xfrm>
            <a:custGeom>
              <a:avLst/>
              <a:gdLst/>
              <a:ahLst/>
              <a:cxnLst/>
              <a:rect l="l" t="t" r="r" b="b"/>
              <a:pathLst>
                <a:path w="1650674" h="1234641">
                  <a:moveTo>
                    <a:pt x="23137" y="0"/>
                  </a:moveTo>
                  <a:lnTo>
                    <a:pt x="1627537" y="0"/>
                  </a:lnTo>
                  <a:cubicBezTo>
                    <a:pt x="1633674" y="0"/>
                    <a:pt x="1639558" y="2438"/>
                    <a:pt x="1643898" y="6777"/>
                  </a:cubicBezTo>
                  <a:cubicBezTo>
                    <a:pt x="1648236" y="11116"/>
                    <a:pt x="1650674" y="17000"/>
                    <a:pt x="1650674" y="23137"/>
                  </a:cubicBezTo>
                  <a:lnTo>
                    <a:pt x="1650674" y="1211504"/>
                  </a:lnTo>
                  <a:cubicBezTo>
                    <a:pt x="1650674" y="1217641"/>
                    <a:pt x="1648236" y="1223525"/>
                    <a:pt x="1643898" y="1227864"/>
                  </a:cubicBezTo>
                  <a:cubicBezTo>
                    <a:pt x="1639558" y="1232203"/>
                    <a:pt x="1633674" y="1234641"/>
                    <a:pt x="1627537" y="1234641"/>
                  </a:cubicBezTo>
                  <a:lnTo>
                    <a:pt x="23137" y="1234641"/>
                  </a:lnTo>
                  <a:cubicBezTo>
                    <a:pt x="17000" y="1234641"/>
                    <a:pt x="11116" y="1232203"/>
                    <a:pt x="6777" y="1227864"/>
                  </a:cubicBezTo>
                  <a:cubicBezTo>
                    <a:pt x="2438" y="1223525"/>
                    <a:pt x="0" y="1217641"/>
                    <a:pt x="0" y="1211504"/>
                  </a:cubicBezTo>
                  <a:lnTo>
                    <a:pt x="0" y="23137"/>
                  </a:lnTo>
                  <a:cubicBezTo>
                    <a:pt x="0" y="17000"/>
                    <a:pt x="2438" y="11116"/>
                    <a:pt x="6777" y="6777"/>
                  </a:cubicBezTo>
                  <a:cubicBezTo>
                    <a:pt x="11116" y="2438"/>
                    <a:pt x="17000" y="0"/>
                    <a:pt x="23137" y="0"/>
                  </a:cubicBezTo>
                  <a:close/>
                </a:path>
              </a:pathLst>
            </a:custGeom>
            <a:blipFill>
              <a:blip r:embed="rId2"/>
              <a:stretch>
                <a:fillRect l="-13539" t="-21191" r="-13539"/>
              </a:stretch>
            </a:blipFill>
          </p:spPr>
        </p:sp>
      </p:grpSp>
      <p:grpSp>
        <p:nvGrpSpPr>
          <p:cNvPr id="9" name="Group 9"/>
          <p:cNvGrpSpPr/>
          <p:nvPr/>
        </p:nvGrpSpPr>
        <p:grpSpPr>
          <a:xfrm rot="0">
            <a:off x="423431" y="2417292"/>
            <a:ext cx="5809813" cy="4286307"/>
            <a:chOff x="0" y="0"/>
            <a:chExt cx="2262631" cy="1669302"/>
          </a:xfrm>
        </p:grpSpPr>
        <p:sp>
          <p:nvSpPr>
            <p:cNvPr id="10" name="Freeform 10"/>
            <p:cNvSpPr/>
            <p:nvPr/>
          </p:nvSpPr>
          <p:spPr>
            <a:xfrm>
              <a:off x="0" y="0"/>
              <a:ext cx="2262631" cy="1669302"/>
            </a:xfrm>
            <a:custGeom>
              <a:avLst/>
              <a:gdLst/>
              <a:ahLst/>
              <a:cxnLst/>
              <a:rect l="l" t="t" r="r" b="b"/>
              <a:pathLst>
                <a:path w="2262631" h="1669302">
                  <a:moveTo>
                    <a:pt x="16879" y="0"/>
                  </a:moveTo>
                  <a:lnTo>
                    <a:pt x="2245752" y="0"/>
                  </a:lnTo>
                  <a:cubicBezTo>
                    <a:pt x="2255074" y="0"/>
                    <a:pt x="2262631" y="7557"/>
                    <a:pt x="2262631" y="16879"/>
                  </a:cubicBezTo>
                  <a:lnTo>
                    <a:pt x="2262631" y="1652423"/>
                  </a:lnTo>
                  <a:cubicBezTo>
                    <a:pt x="2262631" y="1661745"/>
                    <a:pt x="2255074" y="1669302"/>
                    <a:pt x="2245752" y="1669302"/>
                  </a:cubicBezTo>
                  <a:lnTo>
                    <a:pt x="16879" y="1669302"/>
                  </a:lnTo>
                  <a:cubicBezTo>
                    <a:pt x="7557" y="1669302"/>
                    <a:pt x="0" y="1661745"/>
                    <a:pt x="0" y="1652423"/>
                  </a:cubicBezTo>
                  <a:lnTo>
                    <a:pt x="0" y="16879"/>
                  </a:lnTo>
                  <a:cubicBezTo>
                    <a:pt x="0" y="7557"/>
                    <a:pt x="7557" y="0"/>
                    <a:pt x="16879" y="0"/>
                  </a:cubicBezTo>
                  <a:close/>
                </a:path>
              </a:pathLst>
            </a:custGeom>
            <a:blipFill>
              <a:blip r:embed="rId3"/>
              <a:stretch>
                <a:fillRect t="-51721" b="-51721"/>
              </a:stretch>
            </a:blipFill>
          </p:spPr>
        </p:sp>
      </p:grpSp>
      <p:sp>
        <p:nvSpPr>
          <p:cNvPr id="11" name="TextBox 11"/>
          <p:cNvSpPr txBox="1"/>
          <p:nvPr/>
        </p:nvSpPr>
        <p:spPr>
          <a:xfrm>
            <a:off x="423431" y="1010979"/>
            <a:ext cx="5317947" cy="2387600"/>
          </a:xfrm>
          <a:prstGeom prst="rect">
            <a:avLst/>
          </a:prstGeom>
        </p:spPr>
        <p:txBody>
          <a:bodyPr lIns="0" tIns="0" rIns="0" bIns="0" rtlCol="0" anchor="t">
            <a:spAutoFit/>
          </a:bodyPr>
          <a:lstStyle/>
          <a:p>
            <a:pPr algn="ctr">
              <a:lnSpc>
                <a:spcPts val="2660"/>
              </a:lnSpc>
            </a:pPr>
            <a:r>
              <a:rPr lang="en-US" sz="1265" b="1">
                <a:solidFill>
                  <a:srgbClr val="242424"/>
                </a:solidFill>
                <a:latin typeface="Agrandir Bold"/>
                <a:ea typeface="Agrandir Bold"/>
                <a:cs typeface="Agrandir Bold"/>
                <a:sym typeface="Agrandir Bold"/>
              </a:rPr>
              <a:t>After independence, Kosovo experienced rapid growth:</a:t>
            </a:r>
            <a:endParaRPr lang="en-US" sz="1265" b="1">
              <a:solidFill>
                <a:srgbClr val="242424"/>
              </a:solidFill>
              <a:latin typeface="Agrandir Bold"/>
              <a:ea typeface="Agrandir Bold"/>
              <a:cs typeface="Agrandir Bold"/>
              <a:sym typeface="Agrandir Bold"/>
            </a:endParaRPr>
          </a:p>
          <a:p>
            <a:pPr marL="410210" lvl="1" indent="-205105" algn="ctr">
              <a:lnSpc>
                <a:spcPts val="2660"/>
              </a:lnSpc>
              <a:buFont typeface="Arial" panose="020B0604020202090204"/>
              <a:buChar char="•"/>
            </a:pPr>
            <a:r>
              <a:rPr lang="en-US" sz="1265" b="1">
                <a:solidFill>
                  <a:srgbClr val="242424"/>
                </a:solidFill>
                <a:latin typeface="Agrandir Bold"/>
                <a:ea typeface="Agrandir Bold"/>
                <a:cs typeface="Agrandir Bold"/>
                <a:sym typeface="Agrandir Bold"/>
              </a:rPr>
              <a:t>reconstruction of cities</a:t>
            </a:r>
            <a:endParaRPr lang="en-US" sz="1265" b="1">
              <a:solidFill>
                <a:srgbClr val="242424"/>
              </a:solidFill>
              <a:latin typeface="Agrandir Bold"/>
              <a:ea typeface="Agrandir Bold"/>
              <a:cs typeface="Agrandir Bold"/>
              <a:sym typeface="Agrandir Bold"/>
            </a:endParaRPr>
          </a:p>
          <a:p>
            <a:pPr marL="410210" lvl="1" indent="-205105" algn="ctr">
              <a:lnSpc>
                <a:spcPts val="2660"/>
              </a:lnSpc>
              <a:buFont typeface="Arial" panose="020B0604020202090204"/>
              <a:buChar char="•"/>
            </a:pPr>
            <a:r>
              <a:rPr lang="en-US" sz="1265" b="1">
                <a:solidFill>
                  <a:srgbClr val="242424"/>
                </a:solidFill>
                <a:latin typeface="Agrandir Bold"/>
                <a:ea typeface="Agrandir Bold"/>
                <a:cs typeface="Agrandir Bold"/>
                <a:sym typeface="Agrandir Bold"/>
              </a:rPr>
              <a:t>modern architecture and urban development</a:t>
            </a:r>
            <a:endParaRPr lang="en-US" sz="1265" b="1">
              <a:solidFill>
                <a:srgbClr val="242424"/>
              </a:solidFill>
              <a:latin typeface="Agrandir Bold"/>
              <a:ea typeface="Agrandir Bold"/>
              <a:cs typeface="Agrandir Bold"/>
              <a:sym typeface="Agrandir Bold"/>
            </a:endParaRPr>
          </a:p>
          <a:p>
            <a:pPr marL="410210" lvl="1" indent="-205105" algn="ctr">
              <a:lnSpc>
                <a:spcPts val="2660"/>
              </a:lnSpc>
              <a:buFont typeface="Arial" panose="020B0604020202090204"/>
              <a:buChar char="•"/>
            </a:pPr>
            <a:r>
              <a:rPr lang="en-US" sz="1265" b="1">
                <a:solidFill>
                  <a:srgbClr val="242424"/>
                </a:solidFill>
                <a:latin typeface="Agrandir Bold"/>
                <a:ea typeface="Agrandir Bold"/>
                <a:cs typeface="Agrandir Bold"/>
                <a:sym typeface="Agrandir Bold"/>
              </a:rPr>
              <a:t>expansion of education and universities</a:t>
            </a:r>
            <a:endParaRPr lang="en-US" sz="1265" b="1">
              <a:solidFill>
                <a:srgbClr val="242424"/>
              </a:solidFill>
              <a:latin typeface="Agrandir Bold"/>
              <a:ea typeface="Agrandir Bold"/>
              <a:cs typeface="Agrandir Bold"/>
              <a:sym typeface="Agrandir Bold"/>
            </a:endParaRPr>
          </a:p>
          <a:p>
            <a:pPr algn="ctr">
              <a:lnSpc>
                <a:spcPts val="2660"/>
              </a:lnSpc>
            </a:pPr>
            <a:r>
              <a:rPr lang="en-US" sz="1265" b="1">
                <a:solidFill>
                  <a:srgbClr val="242424"/>
                </a:solidFill>
                <a:latin typeface="Agrandir Bold"/>
                <a:ea typeface="Agrandir Bold"/>
                <a:cs typeface="Agrandir Bold"/>
                <a:sym typeface="Agrandir Bold"/>
              </a:rPr>
              <a:t>Prishtina, the capital, has become a center of modernization and architectural change.</a:t>
            </a:r>
            <a:endParaRPr lang="en-US" sz="1265" b="1">
              <a:solidFill>
                <a:srgbClr val="242424"/>
              </a:solidFill>
              <a:latin typeface="Agrandir Bold"/>
              <a:ea typeface="Agrandir Bold"/>
              <a:cs typeface="Agrandir Bold"/>
              <a:sym typeface="Agrandir Bold"/>
            </a:endParaRPr>
          </a:p>
          <a:p>
            <a:pPr algn="ctr">
              <a:lnSpc>
                <a:spcPts val="2660"/>
              </a:lnSpc>
            </a:pPr>
            <a:endParaRPr sz="1200"/>
          </a:p>
        </p:txBody>
      </p:sp>
      <p:sp>
        <p:nvSpPr>
          <p:cNvPr id="12" name="TextBox 12"/>
          <p:cNvSpPr txBox="1"/>
          <p:nvPr/>
        </p:nvSpPr>
        <p:spPr>
          <a:xfrm>
            <a:off x="293261" y="338625"/>
            <a:ext cx="5939983" cy="460375"/>
          </a:xfrm>
          <a:prstGeom prst="rect">
            <a:avLst/>
          </a:prstGeom>
        </p:spPr>
        <p:txBody>
          <a:bodyPr lIns="0" tIns="0" rIns="0" bIns="0" rtlCol="0" anchor="t">
            <a:spAutoFit/>
          </a:bodyPr>
          <a:lstStyle/>
          <a:p>
            <a:pPr algn="l">
              <a:lnSpc>
                <a:spcPts val="3590"/>
              </a:lnSpc>
            </a:pPr>
            <a:r>
              <a:rPr lang="en-US" sz="2465" b="1">
                <a:solidFill>
                  <a:srgbClr val="2A3282"/>
                </a:solidFill>
                <a:latin typeface="Agrandir Grand Heavy"/>
                <a:ea typeface="Agrandir Grand Heavy"/>
                <a:cs typeface="Agrandir Grand Heavy"/>
                <a:sym typeface="Agrandir Grand Heavy"/>
              </a:rPr>
              <a:t> DEVELOPMENT AFTER INDEPENDENCE</a:t>
            </a:r>
            <a:endParaRPr lang="en-US" sz="2465" b="1">
              <a:solidFill>
                <a:srgbClr val="2A3282"/>
              </a:solidFill>
              <a:latin typeface="Agrandir Grand Heavy"/>
              <a:ea typeface="Agrandir Grand Heavy"/>
              <a:cs typeface="Agrandir Grand Heavy"/>
              <a:sym typeface="Agrandir Grand Heav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3482" y="675262"/>
            <a:ext cx="3393079" cy="3393079"/>
          </a:xfrm>
          <a:custGeom>
            <a:avLst/>
            <a:gdLst/>
            <a:ahLst/>
            <a:cxnLst/>
            <a:rect l="l" t="t" r="r" b="b"/>
            <a:pathLst>
              <a:path w="5089618" h="5089618">
                <a:moveTo>
                  <a:pt x="0" y="0"/>
                </a:moveTo>
                <a:lnTo>
                  <a:pt x="5089618" y="0"/>
                </a:lnTo>
                <a:lnTo>
                  <a:pt x="5089618" y="5089618"/>
                </a:lnTo>
                <a:lnTo>
                  <a:pt x="0" y="5089618"/>
                </a:lnTo>
                <a:lnTo>
                  <a:pt x="0" y="0"/>
                </a:lnTo>
                <a:close/>
              </a:path>
            </a:pathLst>
          </a:custGeom>
          <a:blipFill>
            <a:blip r:embed="rId1"/>
            <a:stretch>
              <a:fillRect/>
            </a:stretch>
          </a:blipFill>
        </p:spPr>
      </p:sp>
      <p:sp>
        <p:nvSpPr>
          <p:cNvPr id="3" name="Freeform 3"/>
          <p:cNvSpPr/>
          <p:nvPr/>
        </p:nvSpPr>
        <p:spPr>
          <a:xfrm>
            <a:off x="8687949" y="153377"/>
            <a:ext cx="2818251" cy="3021085"/>
          </a:xfrm>
          <a:custGeom>
            <a:avLst/>
            <a:gdLst/>
            <a:ahLst/>
            <a:cxnLst/>
            <a:rect l="l" t="t" r="r" b="b"/>
            <a:pathLst>
              <a:path w="4227377" h="4531628">
                <a:moveTo>
                  <a:pt x="0" y="0"/>
                </a:moveTo>
                <a:lnTo>
                  <a:pt x="4227377" y="0"/>
                </a:lnTo>
                <a:lnTo>
                  <a:pt x="4227377" y="4531627"/>
                </a:lnTo>
                <a:lnTo>
                  <a:pt x="0" y="4531627"/>
                </a:lnTo>
                <a:lnTo>
                  <a:pt x="0" y="0"/>
                </a:lnTo>
                <a:close/>
              </a:path>
            </a:pathLst>
          </a:custGeom>
          <a:blipFill>
            <a:blip r:embed="rId2"/>
            <a:stretch>
              <a:fillRect t="-14332" b="-25947"/>
            </a:stretch>
          </a:blipFill>
        </p:spPr>
      </p:sp>
      <p:sp>
        <p:nvSpPr>
          <p:cNvPr id="4" name="Freeform 4"/>
          <p:cNvSpPr/>
          <p:nvPr/>
        </p:nvSpPr>
        <p:spPr>
          <a:xfrm>
            <a:off x="3874681" y="3341655"/>
            <a:ext cx="5215536" cy="3382541"/>
          </a:xfrm>
          <a:custGeom>
            <a:avLst/>
            <a:gdLst/>
            <a:ahLst/>
            <a:cxnLst/>
            <a:rect l="l" t="t" r="r" b="b"/>
            <a:pathLst>
              <a:path w="7823304" h="5073811">
                <a:moveTo>
                  <a:pt x="0" y="0"/>
                </a:moveTo>
                <a:lnTo>
                  <a:pt x="7823303" y="0"/>
                </a:lnTo>
                <a:lnTo>
                  <a:pt x="7823303" y="5073810"/>
                </a:lnTo>
                <a:lnTo>
                  <a:pt x="0" y="5073810"/>
                </a:lnTo>
                <a:lnTo>
                  <a:pt x="0" y="0"/>
                </a:lnTo>
                <a:close/>
              </a:path>
            </a:pathLst>
          </a:custGeom>
          <a:blipFill>
            <a:blip r:embed="rId3"/>
            <a:stretch>
              <a:fillRect b="-15642"/>
            </a:stretch>
          </a:blipFill>
        </p:spPr>
      </p:sp>
      <p:sp>
        <p:nvSpPr>
          <p:cNvPr id="5" name="Freeform 5"/>
          <p:cNvSpPr/>
          <p:nvPr/>
        </p:nvSpPr>
        <p:spPr>
          <a:xfrm>
            <a:off x="397885" y="4245991"/>
            <a:ext cx="3304273" cy="2478205"/>
          </a:xfrm>
          <a:custGeom>
            <a:avLst/>
            <a:gdLst/>
            <a:ahLst/>
            <a:cxnLst/>
            <a:rect l="l" t="t" r="r" b="b"/>
            <a:pathLst>
              <a:path w="4956409" h="3717307">
                <a:moveTo>
                  <a:pt x="0" y="0"/>
                </a:moveTo>
                <a:lnTo>
                  <a:pt x="4956409" y="0"/>
                </a:lnTo>
                <a:lnTo>
                  <a:pt x="4956409" y="3717307"/>
                </a:lnTo>
                <a:lnTo>
                  <a:pt x="0" y="3717307"/>
                </a:lnTo>
                <a:lnTo>
                  <a:pt x="0" y="0"/>
                </a:lnTo>
                <a:close/>
              </a:path>
            </a:pathLst>
          </a:custGeom>
          <a:blipFill>
            <a:blip r:embed="rId4"/>
            <a:stretch>
              <a:fillRect/>
            </a:stretch>
          </a:blipFill>
        </p:spPr>
      </p:sp>
      <p:sp>
        <p:nvSpPr>
          <p:cNvPr id="6" name="Freeform 6"/>
          <p:cNvSpPr/>
          <p:nvPr/>
        </p:nvSpPr>
        <p:spPr>
          <a:xfrm>
            <a:off x="3874681" y="646916"/>
            <a:ext cx="4610906" cy="2634185"/>
          </a:xfrm>
          <a:custGeom>
            <a:avLst/>
            <a:gdLst/>
            <a:ahLst/>
            <a:cxnLst/>
            <a:rect l="l" t="t" r="r" b="b"/>
            <a:pathLst>
              <a:path w="6916359" h="3951278">
                <a:moveTo>
                  <a:pt x="0" y="0"/>
                </a:moveTo>
                <a:lnTo>
                  <a:pt x="6916358" y="0"/>
                </a:lnTo>
                <a:lnTo>
                  <a:pt x="6916358" y="3951278"/>
                </a:lnTo>
                <a:lnTo>
                  <a:pt x="0" y="3951278"/>
                </a:lnTo>
                <a:lnTo>
                  <a:pt x="0" y="0"/>
                </a:lnTo>
                <a:close/>
              </a:path>
            </a:pathLst>
          </a:custGeom>
          <a:blipFill>
            <a:blip r:embed="rId5"/>
            <a:stretch>
              <a:fillRect t="-10039" b="-21241"/>
            </a:stretch>
          </a:blipFill>
        </p:spPr>
      </p:sp>
      <p:sp>
        <p:nvSpPr>
          <p:cNvPr id="7" name="Freeform 7"/>
          <p:cNvSpPr/>
          <p:nvPr/>
        </p:nvSpPr>
        <p:spPr>
          <a:xfrm>
            <a:off x="9369233" y="3229014"/>
            <a:ext cx="2027493" cy="3495182"/>
          </a:xfrm>
          <a:custGeom>
            <a:avLst/>
            <a:gdLst/>
            <a:ahLst/>
            <a:cxnLst/>
            <a:rect l="l" t="t" r="r" b="b"/>
            <a:pathLst>
              <a:path w="3041240" h="5242773">
                <a:moveTo>
                  <a:pt x="0" y="0"/>
                </a:moveTo>
                <a:lnTo>
                  <a:pt x="3041240" y="0"/>
                </a:lnTo>
                <a:lnTo>
                  <a:pt x="3041240" y="5242772"/>
                </a:lnTo>
                <a:lnTo>
                  <a:pt x="0" y="5242772"/>
                </a:lnTo>
                <a:lnTo>
                  <a:pt x="0" y="0"/>
                </a:lnTo>
                <a:close/>
              </a:path>
            </a:pathLst>
          </a:custGeom>
          <a:blipFill>
            <a:blip r:embed="rId6"/>
            <a:stretch>
              <a:fillRect l="-4002" t="-7223"/>
            </a:stretch>
          </a:blipFill>
        </p:spPr>
      </p:sp>
      <p:sp>
        <p:nvSpPr>
          <p:cNvPr id="8" name="TextBox 8"/>
          <p:cNvSpPr txBox="1"/>
          <p:nvPr/>
        </p:nvSpPr>
        <p:spPr>
          <a:xfrm>
            <a:off x="397885" y="194881"/>
            <a:ext cx="5360584" cy="534670"/>
          </a:xfrm>
          <a:prstGeom prst="rect">
            <a:avLst/>
          </a:prstGeom>
        </p:spPr>
        <p:txBody>
          <a:bodyPr lIns="0" tIns="0" rIns="0" bIns="0" rtlCol="0" anchor="t">
            <a:spAutoFit/>
          </a:bodyPr>
          <a:lstStyle/>
          <a:p>
            <a:pPr algn="l">
              <a:lnSpc>
                <a:spcPts val="4170"/>
              </a:lnSpc>
            </a:pPr>
            <a:r>
              <a:rPr lang="en-US" sz="2865" b="1">
                <a:solidFill>
                  <a:srgbClr val="2A3282"/>
                </a:solidFill>
                <a:latin typeface="Agrandir Grand Heavy"/>
                <a:ea typeface="Agrandir Grand Heavy"/>
                <a:cs typeface="Agrandir Grand Heavy"/>
                <a:sym typeface="Agrandir Grand Heavy"/>
              </a:rPr>
              <a:t>MUST-SEE PLACES</a:t>
            </a:r>
            <a:endParaRPr lang="en-US" sz="2865" b="1">
              <a:solidFill>
                <a:srgbClr val="2A3282"/>
              </a:solidFill>
              <a:latin typeface="Agrandir Grand Heavy"/>
              <a:ea typeface="Agrandir Grand Heavy"/>
              <a:cs typeface="Agrandir Grand Heavy"/>
              <a:sym typeface="Agrandir Grand Heavy"/>
            </a:endParaRPr>
          </a:p>
        </p:txBody>
      </p:sp>
      <p:sp>
        <p:nvSpPr>
          <p:cNvPr id="9" name="TextBox 9"/>
          <p:cNvSpPr txBox="1"/>
          <p:nvPr/>
        </p:nvSpPr>
        <p:spPr>
          <a:xfrm>
            <a:off x="6096000" y="937217"/>
            <a:ext cx="3426259" cy="360680"/>
          </a:xfrm>
          <a:prstGeom prst="rect">
            <a:avLst/>
          </a:prstGeom>
        </p:spPr>
        <p:txBody>
          <a:bodyPr lIns="0" tIns="0" rIns="0" bIns="0" rtlCol="0" anchor="t">
            <a:spAutoFit/>
          </a:bodyPr>
          <a:lstStyle/>
          <a:p>
            <a:pPr algn="l">
              <a:lnSpc>
                <a:spcPts val="2815"/>
              </a:lnSpc>
            </a:pPr>
            <a:r>
              <a:rPr lang="en-US" sz="1935" b="1">
                <a:solidFill>
                  <a:srgbClr val="2A3282"/>
                </a:solidFill>
                <a:latin typeface="Agrandir Grand Heavy"/>
                <a:ea typeface="Agrandir Grand Heavy"/>
                <a:cs typeface="Agrandir Grand Heavy"/>
                <a:sym typeface="Agrandir Grand Heavy"/>
              </a:rPr>
              <a:t>PRISHTINA</a:t>
            </a:r>
            <a:endParaRPr lang="en-US" sz="1935" b="1">
              <a:solidFill>
                <a:srgbClr val="2A3282"/>
              </a:solidFill>
              <a:latin typeface="Agrandir Grand Heavy"/>
              <a:ea typeface="Agrandir Grand Heavy"/>
              <a:cs typeface="Agrandir Grand Heavy"/>
              <a:sym typeface="Agrandir Grand Heavy"/>
            </a:endParaRPr>
          </a:p>
        </p:txBody>
      </p:sp>
      <p:sp>
        <p:nvSpPr>
          <p:cNvPr id="10" name="TextBox 10"/>
          <p:cNvSpPr txBox="1"/>
          <p:nvPr/>
        </p:nvSpPr>
        <p:spPr>
          <a:xfrm>
            <a:off x="1069355" y="4690213"/>
            <a:ext cx="4305078" cy="198755"/>
          </a:xfrm>
          <a:prstGeom prst="rect">
            <a:avLst/>
          </a:prstGeom>
        </p:spPr>
        <p:txBody>
          <a:bodyPr lIns="0" tIns="0" rIns="0" bIns="0" rtlCol="0" anchor="t">
            <a:spAutoFit/>
          </a:bodyPr>
          <a:lstStyle/>
          <a:p>
            <a:pPr algn="l">
              <a:lnSpc>
                <a:spcPts val="1550"/>
              </a:lnSpc>
            </a:pPr>
            <a:r>
              <a:rPr lang="en-US" sz="1065" b="1">
                <a:solidFill>
                  <a:srgbClr val="FFFFFF"/>
                </a:solidFill>
                <a:latin typeface="Agrandir Grand Heavy"/>
                <a:ea typeface="Agrandir Grand Heavy"/>
                <a:cs typeface="Agrandir Grand Heavy"/>
                <a:sym typeface="Agrandir Grand Heavy"/>
              </a:rPr>
              <a:t>RUGOVA MOUNTAINS</a:t>
            </a:r>
            <a:endParaRPr lang="en-US" sz="1065" b="1">
              <a:solidFill>
                <a:srgbClr val="FFFFFF"/>
              </a:solidFill>
              <a:latin typeface="Agrandir Grand Heavy"/>
              <a:ea typeface="Agrandir Grand Heavy"/>
              <a:cs typeface="Agrandir Grand Heavy"/>
              <a:sym typeface="Agrandir Grand Heavy"/>
            </a:endParaRPr>
          </a:p>
        </p:txBody>
      </p:sp>
      <p:sp>
        <p:nvSpPr>
          <p:cNvPr id="11" name="TextBox 11"/>
          <p:cNvSpPr txBox="1"/>
          <p:nvPr/>
        </p:nvSpPr>
        <p:spPr>
          <a:xfrm>
            <a:off x="4282108" y="3602286"/>
            <a:ext cx="4305078" cy="260350"/>
          </a:xfrm>
          <a:prstGeom prst="rect">
            <a:avLst/>
          </a:prstGeom>
        </p:spPr>
        <p:txBody>
          <a:bodyPr lIns="0" tIns="0" rIns="0" bIns="0" rtlCol="0" anchor="t">
            <a:spAutoFit/>
          </a:bodyPr>
          <a:lstStyle/>
          <a:p>
            <a:pPr algn="l">
              <a:lnSpc>
                <a:spcPts val="2035"/>
              </a:lnSpc>
            </a:pPr>
            <a:r>
              <a:rPr lang="en-US" sz="1400" b="1">
                <a:solidFill>
                  <a:srgbClr val="FFFFFF"/>
                </a:solidFill>
                <a:latin typeface="Agrandir Grand Heavy"/>
                <a:ea typeface="Agrandir Grand Heavy"/>
                <a:cs typeface="Agrandir Grand Heavy"/>
                <a:sym typeface="Agrandir Grand Heavy"/>
              </a:rPr>
              <a:t>PRIZEREN FORTRESS</a:t>
            </a:r>
            <a:endParaRPr lang="en-US" sz="1400" b="1">
              <a:solidFill>
                <a:srgbClr val="FFFFFF"/>
              </a:solidFill>
              <a:latin typeface="Agrandir Grand Heavy"/>
              <a:ea typeface="Agrandir Grand Heavy"/>
              <a:cs typeface="Agrandir Grand Heavy"/>
              <a:sym typeface="Agrandir Grand Heavy"/>
            </a:endParaRPr>
          </a:p>
        </p:txBody>
      </p:sp>
      <p:sp>
        <p:nvSpPr>
          <p:cNvPr id="12" name="TextBox 12"/>
          <p:cNvSpPr txBox="1"/>
          <p:nvPr/>
        </p:nvSpPr>
        <p:spPr>
          <a:xfrm>
            <a:off x="535198" y="1053887"/>
            <a:ext cx="4305078" cy="223520"/>
          </a:xfrm>
          <a:prstGeom prst="rect">
            <a:avLst/>
          </a:prstGeom>
        </p:spPr>
        <p:txBody>
          <a:bodyPr lIns="0" tIns="0" rIns="0" bIns="0" rtlCol="0" anchor="t">
            <a:spAutoFit/>
          </a:bodyPr>
          <a:lstStyle/>
          <a:p>
            <a:pPr algn="l">
              <a:lnSpc>
                <a:spcPts val="1745"/>
              </a:lnSpc>
            </a:pPr>
            <a:r>
              <a:rPr lang="en-US" sz="1200" b="1">
                <a:solidFill>
                  <a:srgbClr val="FFFFFF"/>
                </a:solidFill>
                <a:latin typeface="Agrandir Grand Heavy"/>
                <a:ea typeface="Agrandir Grand Heavy"/>
                <a:cs typeface="Agrandir Grand Heavy"/>
                <a:sym typeface="Agrandir Grand Heavy"/>
              </a:rPr>
              <a:t>PRIZERENI</a:t>
            </a:r>
            <a:endParaRPr lang="en-US" sz="1200" b="1">
              <a:solidFill>
                <a:srgbClr val="FFFFFF"/>
              </a:solidFill>
              <a:latin typeface="Agrandir Grand Heavy"/>
              <a:ea typeface="Agrandir Grand Heavy"/>
              <a:cs typeface="Agrandir Grand Heavy"/>
              <a:sym typeface="Agrandir Grand Heavy"/>
            </a:endParaRPr>
          </a:p>
        </p:txBody>
      </p:sp>
      <p:sp>
        <p:nvSpPr>
          <p:cNvPr id="13" name="TextBox 13"/>
          <p:cNvSpPr txBox="1"/>
          <p:nvPr/>
        </p:nvSpPr>
        <p:spPr>
          <a:xfrm>
            <a:off x="9671053" y="5881788"/>
            <a:ext cx="4305078" cy="223520"/>
          </a:xfrm>
          <a:prstGeom prst="rect">
            <a:avLst/>
          </a:prstGeom>
        </p:spPr>
        <p:txBody>
          <a:bodyPr lIns="0" tIns="0" rIns="0" bIns="0" rtlCol="0" anchor="t">
            <a:spAutoFit/>
          </a:bodyPr>
          <a:lstStyle/>
          <a:p>
            <a:pPr algn="l">
              <a:lnSpc>
                <a:spcPts val="1745"/>
              </a:lnSpc>
            </a:pPr>
            <a:r>
              <a:rPr lang="en-US" sz="1200" b="1">
                <a:solidFill>
                  <a:srgbClr val="FFFFFF"/>
                </a:solidFill>
                <a:latin typeface="Agrandir Grand Heavy"/>
                <a:ea typeface="Agrandir Grand Heavy"/>
                <a:cs typeface="Agrandir Grand Heavy"/>
                <a:sym typeface="Agrandir Grand Heavy"/>
              </a:rPr>
              <a:t>SAHAT KULLA</a:t>
            </a:r>
            <a:endParaRPr lang="en-US" sz="1200" b="1">
              <a:solidFill>
                <a:srgbClr val="FFFFFF"/>
              </a:solidFill>
              <a:latin typeface="Agrandir Grand Heavy"/>
              <a:ea typeface="Agrandir Grand Heavy"/>
              <a:cs typeface="Agrandir Grand Heavy"/>
              <a:sym typeface="Agrandir Grand Heavy"/>
            </a:endParaRPr>
          </a:p>
        </p:txBody>
      </p:sp>
      <p:sp>
        <p:nvSpPr>
          <p:cNvPr id="14" name="TextBox 14"/>
          <p:cNvSpPr txBox="1"/>
          <p:nvPr/>
        </p:nvSpPr>
        <p:spPr>
          <a:xfrm>
            <a:off x="8879887" y="2507013"/>
            <a:ext cx="4305078" cy="223520"/>
          </a:xfrm>
          <a:prstGeom prst="rect">
            <a:avLst/>
          </a:prstGeom>
        </p:spPr>
        <p:txBody>
          <a:bodyPr lIns="0" tIns="0" rIns="0" bIns="0" rtlCol="0" anchor="t">
            <a:spAutoFit/>
          </a:bodyPr>
          <a:lstStyle/>
          <a:p>
            <a:pPr algn="l">
              <a:lnSpc>
                <a:spcPts val="1745"/>
              </a:lnSpc>
            </a:pPr>
            <a:r>
              <a:rPr lang="en-US" sz="1200" b="1">
                <a:solidFill>
                  <a:srgbClr val="2A3282"/>
                </a:solidFill>
                <a:latin typeface="Agrandir Grand Heavy"/>
                <a:ea typeface="Agrandir Grand Heavy"/>
                <a:cs typeface="Agrandir Grand Heavy"/>
                <a:sym typeface="Agrandir Grand Heavy"/>
              </a:rPr>
              <a:t>RUGOVA CANYON</a:t>
            </a:r>
            <a:endParaRPr lang="en-US" sz="1200" b="1">
              <a:solidFill>
                <a:srgbClr val="2A3282"/>
              </a:solidFill>
              <a:latin typeface="Agrandir Grand Heavy"/>
              <a:ea typeface="Agrandir Grand Heavy"/>
              <a:cs typeface="Agrandir Grand Heavy"/>
              <a:sym typeface="Agrandir Grand Heav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4288071" y="0"/>
            <a:ext cx="2494794" cy="2707012"/>
            <a:chOff x="0" y="0"/>
            <a:chExt cx="1208403" cy="1311195"/>
          </a:xfrm>
        </p:grpSpPr>
        <p:sp>
          <p:nvSpPr>
            <p:cNvPr id="3" name="Freeform 3"/>
            <p:cNvSpPr/>
            <p:nvPr/>
          </p:nvSpPr>
          <p:spPr>
            <a:xfrm>
              <a:off x="0" y="0"/>
              <a:ext cx="1208403" cy="1311195"/>
            </a:xfrm>
            <a:custGeom>
              <a:avLst/>
              <a:gdLst/>
              <a:ahLst/>
              <a:cxnLst/>
              <a:rect l="l" t="t" r="r" b="b"/>
              <a:pathLst>
                <a:path w="1208403" h="1311195">
                  <a:moveTo>
                    <a:pt x="43445" y="0"/>
                  </a:moveTo>
                  <a:lnTo>
                    <a:pt x="1164958" y="0"/>
                  </a:lnTo>
                  <a:cubicBezTo>
                    <a:pt x="1176480" y="0"/>
                    <a:pt x="1187531" y="4577"/>
                    <a:pt x="1195678" y="12725"/>
                  </a:cubicBezTo>
                  <a:cubicBezTo>
                    <a:pt x="1203826" y="20872"/>
                    <a:pt x="1208403" y="31923"/>
                    <a:pt x="1208403" y="43445"/>
                  </a:cubicBezTo>
                  <a:lnTo>
                    <a:pt x="1208403" y="1267750"/>
                  </a:lnTo>
                  <a:cubicBezTo>
                    <a:pt x="1208403" y="1291744"/>
                    <a:pt x="1188952" y="1311195"/>
                    <a:pt x="1164958" y="1311195"/>
                  </a:cubicBezTo>
                  <a:lnTo>
                    <a:pt x="43445" y="1311195"/>
                  </a:lnTo>
                  <a:cubicBezTo>
                    <a:pt x="19451" y="1311195"/>
                    <a:pt x="0" y="1291744"/>
                    <a:pt x="0" y="1267750"/>
                  </a:cubicBezTo>
                  <a:lnTo>
                    <a:pt x="0" y="43445"/>
                  </a:lnTo>
                  <a:cubicBezTo>
                    <a:pt x="0" y="19451"/>
                    <a:pt x="19451" y="0"/>
                    <a:pt x="43445" y="0"/>
                  </a:cubicBezTo>
                  <a:close/>
                </a:path>
              </a:pathLst>
            </a:custGeom>
            <a:solidFill>
              <a:srgbClr val="2A3282"/>
            </a:solidFill>
          </p:spPr>
        </p:sp>
        <p:sp>
          <p:nvSpPr>
            <p:cNvPr id="4" name="TextBox 4"/>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sp>
        <p:nvSpPr>
          <p:cNvPr id="5" name="Freeform 5"/>
          <p:cNvSpPr/>
          <p:nvPr/>
        </p:nvSpPr>
        <p:spPr>
          <a:xfrm>
            <a:off x="4043359" y="175288"/>
            <a:ext cx="2210183" cy="2656671"/>
          </a:xfrm>
          <a:custGeom>
            <a:avLst/>
            <a:gdLst/>
            <a:ahLst/>
            <a:cxnLst/>
            <a:rect l="l" t="t" r="r" b="b"/>
            <a:pathLst>
              <a:path w="3315274" h="3985007">
                <a:moveTo>
                  <a:pt x="0" y="0"/>
                </a:moveTo>
                <a:lnTo>
                  <a:pt x="3315274" y="0"/>
                </a:lnTo>
                <a:lnTo>
                  <a:pt x="3315274" y="3985007"/>
                </a:lnTo>
                <a:lnTo>
                  <a:pt x="0" y="3985007"/>
                </a:lnTo>
                <a:lnTo>
                  <a:pt x="0" y="0"/>
                </a:lnTo>
                <a:close/>
              </a:path>
            </a:pathLst>
          </a:custGeom>
          <a:blipFill>
            <a:blip r:embed="rId1"/>
            <a:stretch>
              <a:fillRect b="-25103"/>
            </a:stretch>
          </a:blipFill>
        </p:spPr>
      </p:sp>
      <p:grpSp>
        <p:nvGrpSpPr>
          <p:cNvPr id="6" name="Group 6"/>
          <p:cNvGrpSpPr/>
          <p:nvPr/>
        </p:nvGrpSpPr>
        <p:grpSpPr>
          <a:xfrm rot="0">
            <a:off x="8889163" y="142283"/>
            <a:ext cx="3058771" cy="3318963"/>
            <a:chOff x="0" y="0"/>
            <a:chExt cx="1208403" cy="1311195"/>
          </a:xfrm>
        </p:grpSpPr>
        <p:sp>
          <p:nvSpPr>
            <p:cNvPr id="7" name="Freeform 7"/>
            <p:cNvSpPr/>
            <p:nvPr/>
          </p:nvSpPr>
          <p:spPr>
            <a:xfrm>
              <a:off x="0" y="0"/>
              <a:ext cx="1208403" cy="1311195"/>
            </a:xfrm>
            <a:custGeom>
              <a:avLst/>
              <a:gdLst/>
              <a:ahLst/>
              <a:cxnLst/>
              <a:rect l="l" t="t" r="r" b="b"/>
              <a:pathLst>
                <a:path w="1208403" h="1311195">
                  <a:moveTo>
                    <a:pt x="35435" y="0"/>
                  </a:moveTo>
                  <a:lnTo>
                    <a:pt x="1172968" y="0"/>
                  </a:lnTo>
                  <a:cubicBezTo>
                    <a:pt x="1182366" y="0"/>
                    <a:pt x="1191379" y="3733"/>
                    <a:pt x="1198025" y="10379"/>
                  </a:cubicBezTo>
                  <a:cubicBezTo>
                    <a:pt x="1204670" y="17024"/>
                    <a:pt x="1208403" y="26037"/>
                    <a:pt x="1208403" y="35435"/>
                  </a:cubicBezTo>
                  <a:lnTo>
                    <a:pt x="1208403" y="1275761"/>
                  </a:lnTo>
                  <a:cubicBezTo>
                    <a:pt x="1208403" y="1295331"/>
                    <a:pt x="1192538" y="1311195"/>
                    <a:pt x="1172968" y="1311195"/>
                  </a:cubicBezTo>
                  <a:lnTo>
                    <a:pt x="35435" y="1311195"/>
                  </a:lnTo>
                  <a:cubicBezTo>
                    <a:pt x="15865" y="1311195"/>
                    <a:pt x="0" y="1295331"/>
                    <a:pt x="0" y="1275761"/>
                  </a:cubicBezTo>
                  <a:lnTo>
                    <a:pt x="0" y="35435"/>
                  </a:lnTo>
                  <a:cubicBezTo>
                    <a:pt x="0" y="26037"/>
                    <a:pt x="3733" y="17024"/>
                    <a:pt x="10379" y="10379"/>
                  </a:cubicBezTo>
                  <a:cubicBezTo>
                    <a:pt x="17024" y="3733"/>
                    <a:pt x="26037" y="0"/>
                    <a:pt x="35435" y="0"/>
                  </a:cubicBezTo>
                  <a:close/>
                </a:path>
              </a:pathLst>
            </a:custGeom>
            <a:solidFill>
              <a:srgbClr val="2A3282"/>
            </a:solidFill>
          </p:spPr>
        </p:sp>
        <p:sp>
          <p:nvSpPr>
            <p:cNvPr id="8" name="TextBox 8"/>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sp>
        <p:nvSpPr>
          <p:cNvPr id="9" name="Freeform 9"/>
          <p:cNvSpPr/>
          <p:nvPr/>
        </p:nvSpPr>
        <p:spPr>
          <a:xfrm>
            <a:off x="8553741" y="252810"/>
            <a:ext cx="2801557" cy="3208436"/>
          </a:xfrm>
          <a:custGeom>
            <a:avLst/>
            <a:gdLst/>
            <a:ahLst/>
            <a:cxnLst/>
            <a:rect l="l" t="t" r="r" b="b"/>
            <a:pathLst>
              <a:path w="4202336" h="4812654">
                <a:moveTo>
                  <a:pt x="0" y="0"/>
                </a:moveTo>
                <a:lnTo>
                  <a:pt x="4202336" y="0"/>
                </a:lnTo>
                <a:lnTo>
                  <a:pt x="4202336" y="4812653"/>
                </a:lnTo>
                <a:lnTo>
                  <a:pt x="0" y="4812653"/>
                </a:lnTo>
                <a:lnTo>
                  <a:pt x="0" y="0"/>
                </a:lnTo>
                <a:close/>
              </a:path>
            </a:pathLst>
          </a:custGeom>
          <a:blipFill>
            <a:blip r:embed="rId2"/>
            <a:stretch>
              <a:fillRect b="-23200"/>
            </a:stretch>
          </a:blipFill>
        </p:spPr>
      </p:sp>
      <p:grpSp>
        <p:nvGrpSpPr>
          <p:cNvPr id="10" name="Group 10"/>
          <p:cNvGrpSpPr/>
          <p:nvPr/>
        </p:nvGrpSpPr>
        <p:grpSpPr>
          <a:xfrm rot="0">
            <a:off x="5046980" y="3460750"/>
            <a:ext cx="2492375" cy="2598420"/>
            <a:chOff x="0" y="0"/>
            <a:chExt cx="1208403" cy="1311195"/>
          </a:xfrm>
        </p:grpSpPr>
        <p:sp>
          <p:nvSpPr>
            <p:cNvPr id="11" name="Freeform 11"/>
            <p:cNvSpPr/>
            <p:nvPr/>
          </p:nvSpPr>
          <p:spPr>
            <a:xfrm>
              <a:off x="0" y="0"/>
              <a:ext cx="1208403" cy="1311195"/>
            </a:xfrm>
            <a:custGeom>
              <a:avLst/>
              <a:gdLst/>
              <a:ahLst/>
              <a:cxnLst/>
              <a:rect l="l" t="t" r="r" b="b"/>
              <a:pathLst>
                <a:path w="1208403" h="1311195">
                  <a:moveTo>
                    <a:pt x="43488" y="0"/>
                  </a:moveTo>
                  <a:lnTo>
                    <a:pt x="1164915" y="0"/>
                  </a:lnTo>
                  <a:cubicBezTo>
                    <a:pt x="1176449" y="0"/>
                    <a:pt x="1187510" y="4582"/>
                    <a:pt x="1195666" y="12737"/>
                  </a:cubicBezTo>
                  <a:cubicBezTo>
                    <a:pt x="1203821" y="20893"/>
                    <a:pt x="1208403" y="31955"/>
                    <a:pt x="1208403" y="43488"/>
                  </a:cubicBezTo>
                  <a:lnTo>
                    <a:pt x="1208403" y="1267707"/>
                  </a:lnTo>
                  <a:cubicBezTo>
                    <a:pt x="1208403" y="1279241"/>
                    <a:pt x="1203821" y="1290302"/>
                    <a:pt x="1195666" y="1298458"/>
                  </a:cubicBezTo>
                  <a:cubicBezTo>
                    <a:pt x="1187510" y="1306613"/>
                    <a:pt x="1176449" y="1311195"/>
                    <a:pt x="1164915" y="1311195"/>
                  </a:cubicBezTo>
                  <a:lnTo>
                    <a:pt x="43488" y="1311195"/>
                  </a:lnTo>
                  <a:cubicBezTo>
                    <a:pt x="31955" y="1311195"/>
                    <a:pt x="20893" y="1306613"/>
                    <a:pt x="12737" y="1298458"/>
                  </a:cubicBezTo>
                  <a:cubicBezTo>
                    <a:pt x="4582" y="1290302"/>
                    <a:pt x="0" y="1279241"/>
                    <a:pt x="0" y="1267707"/>
                  </a:cubicBezTo>
                  <a:lnTo>
                    <a:pt x="0" y="43488"/>
                  </a:lnTo>
                  <a:cubicBezTo>
                    <a:pt x="0" y="31955"/>
                    <a:pt x="4582" y="20893"/>
                    <a:pt x="12737" y="12737"/>
                  </a:cubicBezTo>
                  <a:cubicBezTo>
                    <a:pt x="20893" y="4582"/>
                    <a:pt x="31955" y="0"/>
                    <a:pt x="43488" y="0"/>
                  </a:cubicBezTo>
                  <a:close/>
                </a:path>
              </a:pathLst>
            </a:custGeom>
            <a:solidFill>
              <a:srgbClr val="2A3282"/>
            </a:solidFill>
          </p:spPr>
        </p:sp>
        <p:sp>
          <p:nvSpPr>
            <p:cNvPr id="12" name="TextBox 12"/>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sp>
        <p:nvSpPr>
          <p:cNvPr id="13" name="Freeform 13"/>
          <p:cNvSpPr/>
          <p:nvPr/>
        </p:nvSpPr>
        <p:spPr>
          <a:xfrm>
            <a:off x="4543849" y="3619351"/>
            <a:ext cx="2577022" cy="2560913"/>
          </a:xfrm>
          <a:custGeom>
            <a:avLst/>
            <a:gdLst/>
            <a:ahLst/>
            <a:cxnLst/>
            <a:rect l="l" t="t" r="r" b="b"/>
            <a:pathLst>
              <a:path w="3865533" h="3841369">
                <a:moveTo>
                  <a:pt x="0" y="0"/>
                </a:moveTo>
                <a:lnTo>
                  <a:pt x="3865532" y="0"/>
                </a:lnTo>
                <a:lnTo>
                  <a:pt x="3865532" y="3841369"/>
                </a:lnTo>
                <a:lnTo>
                  <a:pt x="0" y="3841369"/>
                </a:lnTo>
                <a:lnTo>
                  <a:pt x="0" y="0"/>
                </a:lnTo>
                <a:close/>
              </a:path>
            </a:pathLst>
          </a:custGeom>
          <a:blipFill>
            <a:blip r:embed="rId3"/>
            <a:stretch>
              <a:fillRect l="-47136" r="-5511"/>
            </a:stretch>
          </a:blipFill>
        </p:spPr>
      </p:sp>
      <p:grpSp>
        <p:nvGrpSpPr>
          <p:cNvPr id="14" name="Group 14"/>
          <p:cNvGrpSpPr/>
          <p:nvPr/>
        </p:nvGrpSpPr>
        <p:grpSpPr>
          <a:xfrm rot="0">
            <a:off x="586938" y="1189813"/>
            <a:ext cx="3058771" cy="3318963"/>
            <a:chOff x="0" y="0"/>
            <a:chExt cx="1208403" cy="1311195"/>
          </a:xfrm>
        </p:grpSpPr>
        <p:sp>
          <p:nvSpPr>
            <p:cNvPr id="15" name="Freeform 15"/>
            <p:cNvSpPr/>
            <p:nvPr/>
          </p:nvSpPr>
          <p:spPr>
            <a:xfrm>
              <a:off x="0" y="0"/>
              <a:ext cx="1208403" cy="1311195"/>
            </a:xfrm>
            <a:custGeom>
              <a:avLst/>
              <a:gdLst/>
              <a:ahLst/>
              <a:cxnLst/>
              <a:rect l="l" t="t" r="r" b="b"/>
              <a:pathLst>
                <a:path w="1208403" h="1311195">
                  <a:moveTo>
                    <a:pt x="35435" y="0"/>
                  </a:moveTo>
                  <a:lnTo>
                    <a:pt x="1172968" y="0"/>
                  </a:lnTo>
                  <a:cubicBezTo>
                    <a:pt x="1182366" y="0"/>
                    <a:pt x="1191379" y="3733"/>
                    <a:pt x="1198025" y="10379"/>
                  </a:cubicBezTo>
                  <a:cubicBezTo>
                    <a:pt x="1204670" y="17024"/>
                    <a:pt x="1208403" y="26037"/>
                    <a:pt x="1208403" y="35435"/>
                  </a:cubicBezTo>
                  <a:lnTo>
                    <a:pt x="1208403" y="1275761"/>
                  </a:lnTo>
                  <a:cubicBezTo>
                    <a:pt x="1208403" y="1295331"/>
                    <a:pt x="1192538" y="1311195"/>
                    <a:pt x="1172968" y="1311195"/>
                  </a:cubicBezTo>
                  <a:lnTo>
                    <a:pt x="35435" y="1311195"/>
                  </a:lnTo>
                  <a:cubicBezTo>
                    <a:pt x="15865" y="1311195"/>
                    <a:pt x="0" y="1295331"/>
                    <a:pt x="0" y="1275761"/>
                  </a:cubicBezTo>
                  <a:lnTo>
                    <a:pt x="0" y="35435"/>
                  </a:lnTo>
                  <a:cubicBezTo>
                    <a:pt x="0" y="26037"/>
                    <a:pt x="3733" y="17024"/>
                    <a:pt x="10379" y="10379"/>
                  </a:cubicBezTo>
                  <a:cubicBezTo>
                    <a:pt x="17024" y="3733"/>
                    <a:pt x="26037" y="0"/>
                    <a:pt x="35435" y="0"/>
                  </a:cubicBezTo>
                  <a:close/>
                </a:path>
              </a:pathLst>
            </a:custGeom>
            <a:solidFill>
              <a:srgbClr val="2A3282"/>
            </a:solidFill>
          </p:spPr>
        </p:sp>
        <p:sp>
          <p:nvSpPr>
            <p:cNvPr id="16" name="TextBox 16"/>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sp>
        <p:nvSpPr>
          <p:cNvPr id="17" name="Freeform 17"/>
          <p:cNvSpPr/>
          <p:nvPr/>
        </p:nvSpPr>
        <p:spPr>
          <a:xfrm>
            <a:off x="128009" y="1316176"/>
            <a:ext cx="3063289" cy="3316132"/>
          </a:xfrm>
          <a:custGeom>
            <a:avLst/>
            <a:gdLst/>
            <a:ahLst/>
            <a:cxnLst/>
            <a:rect l="l" t="t" r="r" b="b"/>
            <a:pathLst>
              <a:path w="4594934" h="4974198">
                <a:moveTo>
                  <a:pt x="0" y="0"/>
                </a:moveTo>
                <a:lnTo>
                  <a:pt x="4594935" y="0"/>
                </a:lnTo>
                <a:lnTo>
                  <a:pt x="4594935" y="4974198"/>
                </a:lnTo>
                <a:lnTo>
                  <a:pt x="0" y="4974198"/>
                </a:lnTo>
                <a:lnTo>
                  <a:pt x="0" y="0"/>
                </a:lnTo>
                <a:close/>
              </a:path>
            </a:pathLst>
          </a:custGeom>
          <a:blipFill>
            <a:blip r:embed="rId4"/>
            <a:stretch>
              <a:fillRect l="-23209" r="-21128"/>
            </a:stretch>
          </a:blipFill>
        </p:spPr>
      </p:sp>
      <p:sp>
        <p:nvSpPr>
          <p:cNvPr id="18" name="TextBox 18"/>
          <p:cNvSpPr txBox="1"/>
          <p:nvPr/>
        </p:nvSpPr>
        <p:spPr>
          <a:xfrm>
            <a:off x="8174993" y="5021665"/>
            <a:ext cx="4007909" cy="1069340"/>
          </a:xfrm>
          <a:prstGeom prst="rect">
            <a:avLst/>
          </a:prstGeom>
        </p:spPr>
        <p:txBody>
          <a:bodyPr lIns="0" tIns="0" rIns="0" bIns="0" rtlCol="0" anchor="t">
            <a:spAutoFit/>
          </a:bodyPr>
          <a:lstStyle/>
          <a:p>
            <a:pPr algn="l">
              <a:lnSpc>
                <a:spcPts val="4170"/>
              </a:lnSpc>
            </a:pPr>
            <a:r>
              <a:rPr lang="en-US" sz="2865" b="1">
                <a:solidFill>
                  <a:srgbClr val="FFDE59"/>
                </a:solidFill>
                <a:latin typeface="Agrandir Grand Heavy"/>
                <a:ea typeface="Agrandir Grand Heavy"/>
                <a:cs typeface="Agrandir Grand Heavy"/>
                <a:sym typeface="Agrandir Grand Heavy"/>
              </a:rPr>
              <a:t> FAMOUS WOMEN OF KOSOVO</a:t>
            </a:r>
            <a:endParaRPr lang="en-US" sz="2865" b="1">
              <a:solidFill>
                <a:srgbClr val="FFDE59"/>
              </a:solidFill>
              <a:latin typeface="Agrandir Grand Heavy"/>
              <a:ea typeface="Agrandir Grand Heavy"/>
              <a:cs typeface="Agrandir Grand Heavy"/>
              <a:sym typeface="Agrandir Grand Heavy"/>
            </a:endParaRPr>
          </a:p>
        </p:txBody>
      </p:sp>
      <p:sp>
        <p:nvSpPr>
          <p:cNvPr id="19" name="TextBox 19"/>
          <p:cNvSpPr txBox="1"/>
          <p:nvPr/>
        </p:nvSpPr>
        <p:spPr>
          <a:xfrm>
            <a:off x="3939854" y="2289921"/>
            <a:ext cx="1107311" cy="455930"/>
          </a:xfrm>
          <a:prstGeom prst="rect">
            <a:avLst/>
          </a:prstGeom>
        </p:spPr>
        <p:txBody>
          <a:bodyPr lIns="0" tIns="0" rIns="0" bIns="0" rtlCol="0" anchor="t">
            <a:spAutoFit/>
          </a:bodyPr>
          <a:lstStyle/>
          <a:p>
            <a:pPr algn="l">
              <a:lnSpc>
                <a:spcPts val="1780"/>
              </a:lnSpc>
            </a:pPr>
            <a:r>
              <a:rPr lang="en-US" sz="1305" b="1">
                <a:solidFill>
                  <a:srgbClr val="000000"/>
                </a:solidFill>
                <a:latin typeface="Agrandir Bold"/>
                <a:ea typeface="Agrandir Bold"/>
                <a:cs typeface="Agrandir Bold"/>
                <a:sym typeface="Agrandir Bold"/>
              </a:rPr>
              <a:t>MOTHER THERESA</a:t>
            </a:r>
            <a:endParaRPr lang="en-US" sz="1305" b="1">
              <a:solidFill>
                <a:srgbClr val="000000"/>
              </a:solidFill>
              <a:latin typeface="Agrandir Bold"/>
              <a:ea typeface="Agrandir Bold"/>
              <a:cs typeface="Agrandir Bold"/>
              <a:sym typeface="Agrandir Bold"/>
            </a:endParaRPr>
          </a:p>
        </p:txBody>
      </p:sp>
      <p:sp>
        <p:nvSpPr>
          <p:cNvPr id="20" name="TextBox 20"/>
          <p:cNvSpPr txBox="1"/>
          <p:nvPr/>
        </p:nvSpPr>
        <p:spPr>
          <a:xfrm>
            <a:off x="4543849" y="6224714"/>
            <a:ext cx="2120209" cy="455930"/>
          </a:xfrm>
          <a:prstGeom prst="rect">
            <a:avLst/>
          </a:prstGeom>
        </p:spPr>
        <p:txBody>
          <a:bodyPr lIns="0" tIns="0" rIns="0" bIns="0" rtlCol="0" anchor="t">
            <a:spAutoFit/>
          </a:bodyPr>
          <a:lstStyle/>
          <a:p>
            <a:pPr algn="l">
              <a:lnSpc>
                <a:spcPts val="1780"/>
              </a:lnSpc>
            </a:pPr>
            <a:r>
              <a:rPr lang="en-US" sz="1305" b="1">
                <a:solidFill>
                  <a:srgbClr val="242424"/>
                </a:solidFill>
                <a:latin typeface="Agrandir Bold"/>
                <a:ea typeface="Agrandir Bold"/>
                <a:cs typeface="Agrandir Bold"/>
                <a:sym typeface="Agrandir Bold"/>
              </a:rPr>
              <a:t>DUA LIPA&amp;RITA ORA&amp;BEBE REXHA </a:t>
            </a:r>
            <a:endParaRPr lang="en-US" sz="1305" b="1">
              <a:solidFill>
                <a:srgbClr val="242424"/>
              </a:solidFill>
              <a:latin typeface="Agrandir Bold"/>
              <a:ea typeface="Agrandir Bold"/>
              <a:cs typeface="Agrandir Bold"/>
              <a:sym typeface="Agrandir Bold"/>
            </a:endParaRPr>
          </a:p>
        </p:txBody>
      </p:sp>
      <p:sp>
        <p:nvSpPr>
          <p:cNvPr id="21" name="TextBox 21"/>
          <p:cNvSpPr txBox="1"/>
          <p:nvPr/>
        </p:nvSpPr>
        <p:spPr>
          <a:xfrm>
            <a:off x="8553741" y="3512359"/>
            <a:ext cx="2575038" cy="280035"/>
          </a:xfrm>
          <a:prstGeom prst="rect">
            <a:avLst/>
          </a:prstGeom>
        </p:spPr>
        <p:txBody>
          <a:bodyPr lIns="0" tIns="0" rIns="0" bIns="0" rtlCol="0" anchor="t">
            <a:spAutoFit/>
          </a:bodyPr>
          <a:lstStyle/>
          <a:p>
            <a:pPr algn="l">
              <a:lnSpc>
                <a:spcPts val="2185"/>
              </a:lnSpc>
            </a:pPr>
            <a:r>
              <a:rPr lang="en-US" sz="1600" b="1">
                <a:solidFill>
                  <a:srgbClr val="242424"/>
                </a:solidFill>
                <a:latin typeface="Agrandir Bold"/>
                <a:ea typeface="Agrandir Bold"/>
                <a:cs typeface="Agrandir Bold"/>
                <a:sym typeface="Agrandir Bold"/>
              </a:rPr>
              <a:t>MAJLINDA KELMENDI</a:t>
            </a:r>
            <a:endParaRPr lang="en-US" sz="1600" b="1">
              <a:solidFill>
                <a:srgbClr val="242424"/>
              </a:solidFill>
              <a:latin typeface="Agrandir Bold"/>
              <a:ea typeface="Agrandir Bold"/>
              <a:cs typeface="Agrandir Bold"/>
              <a:sym typeface="Agrandir Bold"/>
            </a:endParaRPr>
          </a:p>
        </p:txBody>
      </p:sp>
      <p:sp>
        <p:nvSpPr>
          <p:cNvPr id="22" name="TextBox 22"/>
          <p:cNvSpPr txBox="1"/>
          <p:nvPr/>
        </p:nvSpPr>
        <p:spPr>
          <a:xfrm>
            <a:off x="8553741" y="3682371"/>
            <a:ext cx="2413078" cy="1045845"/>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A national hero. She won Kosovo’s first-ever Olympic Gold Medal (Judo, 2016).</a:t>
            </a:r>
            <a:endParaRPr lang="en-US" sz="1295" b="1">
              <a:solidFill>
                <a:srgbClr val="2A3282"/>
              </a:solidFill>
              <a:latin typeface="Agrandir Bold"/>
              <a:ea typeface="Agrandir Bold"/>
              <a:cs typeface="Agrandir Bold"/>
              <a:sym typeface="Agrandir Bold"/>
            </a:endParaRPr>
          </a:p>
        </p:txBody>
      </p:sp>
      <p:sp>
        <p:nvSpPr>
          <p:cNvPr id="23" name="TextBox 23"/>
          <p:cNvSpPr txBox="1"/>
          <p:nvPr/>
        </p:nvSpPr>
        <p:spPr>
          <a:xfrm>
            <a:off x="251517" y="4707051"/>
            <a:ext cx="2120209" cy="297815"/>
          </a:xfrm>
          <a:prstGeom prst="rect">
            <a:avLst/>
          </a:prstGeom>
        </p:spPr>
        <p:txBody>
          <a:bodyPr lIns="0" tIns="0" rIns="0" bIns="0" rtlCol="0" anchor="t">
            <a:spAutoFit/>
          </a:bodyPr>
          <a:lstStyle/>
          <a:p>
            <a:pPr algn="l">
              <a:lnSpc>
                <a:spcPts val="2325"/>
              </a:lnSpc>
            </a:pPr>
            <a:r>
              <a:rPr lang="en-US" sz="1705" b="1">
                <a:solidFill>
                  <a:srgbClr val="242424"/>
                </a:solidFill>
                <a:latin typeface="Agrandir Bold"/>
                <a:ea typeface="Agrandir Bold"/>
                <a:cs typeface="Agrandir Bold"/>
                <a:sym typeface="Agrandir Bold"/>
              </a:rPr>
              <a:t>MIRA MARTINOVA</a:t>
            </a:r>
            <a:endParaRPr lang="en-US" sz="1705" b="1">
              <a:solidFill>
                <a:srgbClr val="242424"/>
              </a:solidFill>
              <a:latin typeface="Agrandir Bold"/>
              <a:ea typeface="Agrandir Bold"/>
              <a:cs typeface="Agrandir Bold"/>
              <a:sym typeface="Agrandir Bold"/>
            </a:endParaRPr>
          </a:p>
        </p:txBody>
      </p:sp>
      <p:sp>
        <p:nvSpPr>
          <p:cNvPr id="24" name="TextBox 24"/>
          <p:cNvSpPr txBox="1"/>
          <p:nvPr/>
        </p:nvSpPr>
        <p:spPr>
          <a:xfrm>
            <a:off x="251517" y="4903148"/>
            <a:ext cx="3238210" cy="1045845"/>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 She was the Chief Technology Officer (CTO) of OpenAI, the company that created ChatGPT.</a:t>
            </a:r>
            <a:endParaRPr lang="en-US" sz="1295" b="1">
              <a:solidFill>
                <a:srgbClr val="2A3282"/>
              </a:solidFill>
              <a:latin typeface="Agrandir Bold"/>
              <a:ea typeface="Agrandir Bold"/>
              <a:cs typeface="Agrandir Bold"/>
              <a:sym typeface="Agrandir Bold"/>
            </a:endParaRPr>
          </a:p>
        </p:txBody>
      </p:sp>
      <p:sp>
        <p:nvSpPr>
          <p:cNvPr id="25" name="TextBox 25"/>
          <p:cNvSpPr txBox="1"/>
          <p:nvPr/>
        </p:nvSpPr>
        <p:spPr>
          <a:xfrm>
            <a:off x="4541630" y="6497764"/>
            <a:ext cx="3757847" cy="348615"/>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World-famous pop stars with Kosovar roots.</a:t>
            </a:r>
            <a:endParaRPr lang="en-US" sz="1295" b="1">
              <a:solidFill>
                <a:srgbClr val="2A3282"/>
              </a:solidFill>
              <a:latin typeface="Agrandir Bold"/>
              <a:ea typeface="Agrandir Bold"/>
              <a:cs typeface="Agrandir Bold"/>
              <a:sym typeface="Agrandir Bold"/>
            </a:endParaRPr>
          </a:p>
        </p:txBody>
      </p:sp>
      <p:sp>
        <p:nvSpPr>
          <p:cNvPr id="26" name="TextBox 26"/>
          <p:cNvSpPr txBox="1"/>
          <p:nvPr/>
        </p:nvSpPr>
        <p:spPr>
          <a:xfrm>
            <a:off x="3940810" y="2745740"/>
            <a:ext cx="4234180" cy="600075"/>
          </a:xfrm>
          <a:prstGeom prst="rect">
            <a:avLst/>
          </a:prstGeom>
        </p:spPr>
        <p:txBody>
          <a:bodyPr lIns="0" tIns="0" rIns="0" bIns="0" rtlCol="0" anchor="t">
            <a:noAutofit/>
          </a:bodyPr>
          <a:lstStyle/>
          <a:p>
            <a:pPr algn="l">
              <a:lnSpc>
                <a:spcPts val="2720"/>
              </a:lnSpc>
            </a:pPr>
            <a:r>
              <a:rPr lang="en-US" sz="1295" b="1">
                <a:solidFill>
                  <a:srgbClr val="2A3282"/>
                </a:solidFill>
                <a:latin typeface="Agrandir Bold"/>
                <a:ea typeface="Agrandir Bold"/>
                <a:cs typeface="Agrandir Bold"/>
                <a:sym typeface="Agrandir Bold"/>
              </a:rPr>
              <a:t>she is the world’s most famous symbol of humanitarianism and peace. </a:t>
            </a:r>
            <a:endParaRPr lang="en-US" sz="1295" b="1">
              <a:solidFill>
                <a:srgbClr val="2A3282"/>
              </a:solidFill>
              <a:latin typeface="Agrandir Bold"/>
              <a:ea typeface="Agrandir Bold"/>
              <a:cs typeface="Agrandir Bold"/>
              <a:sym typeface="Agrandir Bold"/>
            </a:endParaRPr>
          </a:p>
        </p:txBody>
      </p:sp>
      <p:sp>
        <p:nvSpPr>
          <p:cNvPr id="27" name="Freeform 27"/>
          <p:cNvSpPr/>
          <p:nvPr/>
        </p:nvSpPr>
        <p:spPr>
          <a:xfrm rot="5273869" flipH="1" flipV="1">
            <a:off x="-3059088" y="-5550147"/>
            <a:ext cx="6983158" cy="9750069"/>
          </a:xfrm>
          <a:custGeom>
            <a:avLst/>
            <a:gdLst/>
            <a:ahLst/>
            <a:cxnLst/>
            <a:rect l="l" t="t" r="r" b="b"/>
            <a:pathLst>
              <a:path w="10474737" h="14625104">
                <a:moveTo>
                  <a:pt x="10474737" y="14625104"/>
                </a:moveTo>
                <a:lnTo>
                  <a:pt x="0" y="14625104"/>
                </a:lnTo>
                <a:lnTo>
                  <a:pt x="0" y="0"/>
                </a:lnTo>
                <a:lnTo>
                  <a:pt x="10474737" y="0"/>
                </a:lnTo>
                <a:lnTo>
                  <a:pt x="10474737" y="14625104"/>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8" name="Freeform 28"/>
          <p:cNvSpPr/>
          <p:nvPr/>
        </p:nvSpPr>
        <p:spPr>
          <a:xfrm rot="5273869" flipH="1" flipV="1">
            <a:off x="7604251" y="650046"/>
            <a:ext cx="6983158" cy="9750069"/>
          </a:xfrm>
          <a:custGeom>
            <a:avLst/>
            <a:gdLst/>
            <a:ahLst/>
            <a:cxnLst/>
            <a:rect l="l" t="t" r="r" b="b"/>
            <a:pathLst>
              <a:path w="10474737" h="14625104">
                <a:moveTo>
                  <a:pt x="10474737" y="14625104"/>
                </a:moveTo>
                <a:lnTo>
                  <a:pt x="0" y="14625104"/>
                </a:lnTo>
                <a:lnTo>
                  <a:pt x="0" y="0"/>
                </a:lnTo>
                <a:lnTo>
                  <a:pt x="10474737" y="0"/>
                </a:lnTo>
                <a:lnTo>
                  <a:pt x="10474737" y="14625104"/>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4177666" y="35186"/>
            <a:ext cx="2965896" cy="2826885"/>
            <a:chOff x="0" y="0"/>
            <a:chExt cx="1375672" cy="1311195"/>
          </a:xfrm>
        </p:grpSpPr>
        <p:sp>
          <p:nvSpPr>
            <p:cNvPr id="3" name="Freeform 3"/>
            <p:cNvSpPr/>
            <p:nvPr/>
          </p:nvSpPr>
          <p:spPr>
            <a:xfrm>
              <a:off x="0" y="0"/>
              <a:ext cx="1375672" cy="1311195"/>
            </a:xfrm>
            <a:custGeom>
              <a:avLst/>
              <a:gdLst/>
              <a:ahLst/>
              <a:cxnLst/>
              <a:rect l="l" t="t" r="r" b="b"/>
              <a:pathLst>
                <a:path w="1375672" h="1311195">
                  <a:moveTo>
                    <a:pt x="36544" y="0"/>
                  </a:moveTo>
                  <a:lnTo>
                    <a:pt x="1339128" y="0"/>
                  </a:lnTo>
                  <a:cubicBezTo>
                    <a:pt x="1359311" y="0"/>
                    <a:pt x="1375672" y="16361"/>
                    <a:pt x="1375672" y="36544"/>
                  </a:cubicBezTo>
                  <a:lnTo>
                    <a:pt x="1375672" y="1274651"/>
                  </a:lnTo>
                  <a:cubicBezTo>
                    <a:pt x="1375672" y="1284343"/>
                    <a:pt x="1371822" y="1293638"/>
                    <a:pt x="1364969" y="1300492"/>
                  </a:cubicBezTo>
                  <a:cubicBezTo>
                    <a:pt x="1358115" y="1307345"/>
                    <a:pt x="1348820" y="1311195"/>
                    <a:pt x="1339128" y="1311195"/>
                  </a:cubicBezTo>
                  <a:lnTo>
                    <a:pt x="36544" y="1311195"/>
                  </a:lnTo>
                  <a:cubicBezTo>
                    <a:pt x="26852" y="1311195"/>
                    <a:pt x="17557" y="1307345"/>
                    <a:pt x="10704" y="1300492"/>
                  </a:cubicBezTo>
                  <a:cubicBezTo>
                    <a:pt x="3850" y="1293638"/>
                    <a:pt x="0" y="1284343"/>
                    <a:pt x="0" y="1274651"/>
                  </a:cubicBezTo>
                  <a:lnTo>
                    <a:pt x="0" y="36544"/>
                  </a:lnTo>
                  <a:cubicBezTo>
                    <a:pt x="0" y="26852"/>
                    <a:pt x="3850" y="17557"/>
                    <a:pt x="10704" y="10704"/>
                  </a:cubicBezTo>
                  <a:cubicBezTo>
                    <a:pt x="17557" y="3850"/>
                    <a:pt x="26852" y="0"/>
                    <a:pt x="36544" y="0"/>
                  </a:cubicBezTo>
                  <a:close/>
                </a:path>
              </a:pathLst>
            </a:custGeom>
            <a:solidFill>
              <a:srgbClr val="2A3282"/>
            </a:solidFill>
          </p:spPr>
        </p:sp>
        <p:sp>
          <p:nvSpPr>
            <p:cNvPr id="4" name="TextBox 4"/>
            <p:cNvSpPr txBox="1"/>
            <p:nvPr/>
          </p:nvSpPr>
          <p:spPr>
            <a:xfrm>
              <a:off x="0" y="-95250"/>
              <a:ext cx="1375672" cy="1406445"/>
            </a:xfrm>
            <a:prstGeom prst="rect">
              <a:avLst/>
            </a:prstGeom>
          </p:spPr>
          <p:txBody>
            <a:bodyPr lIns="33866" tIns="33866" rIns="33866" bIns="33866" rtlCol="0" anchor="ctr"/>
            <a:lstStyle/>
            <a:p>
              <a:pPr algn="ctr">
                <a:lnSpc>
                  <a:spcPts val="2785"/>
                </a:lnSpc>
              </a:pPr>
              <a:endParaRPr sz="1200"/>
            </a:p>
          </p:txBody>
        </p:sp>
      </p:grpSp>
      <p:grpSp>
        <p:nvGrpSpPr>
          <p:cNvPr id="5" name="Group 5"/>
          <p:cNvGrpSpPr/>
          <p:nvPr/>
        </p:nvGrpSpPr>
        <p:grpSpPr>
          <a:xfrm rot="0">
            <a:off x="8469741" y="250595"/>
            <a:ext cx="3335305" cy="3619021"/>
            <a:chOff x="0" y="0"/>
            <a:chExt cx="1208403" cy="1311195"/>
          </a:xfrm>
        </p:grpSpPr>
        <p:sp>
          <p:nvSpPr>
            <p:cNvPr id="6" name="Freeform 6"/>
            <p:cNvSpPr/>
            <p:nvPr/>
          </p:nvSpPr>
          <p:spPr>
            <a:xfrm>
              <a:off x="0" y="0"/>
              <a:ext cx="1208403" cy="1311195"/>
            </a:xfrm>
            <a:custGeom>
              <a:avLst/>
              <a:gdLst/>
              <a:ahLst/>
              <a:cxnLst/>
              <a:rect l="l" t="t" r="r" b="b"/>
              <a:pathLst>
                <a:path w="1208403" h="1311195">
                  <a:moveTo>
                    <a:pt x="32497" y="0"/>
                  </a:moveTo>
                  <a:lnTo>
                    <a:pt x="1175906" y="0"/>
                  </a:lnTo>
                  <a:cubicBezTo>
                    <a:pt x="1184525" y="0"/>
                    <a:pt x="1192791" y="3424"/>
                    <a:pt x="1198885" y="9518"/>
                  </a:cubicBezTo>
                  <a:cubicBezTo>
                    <a:pt x="1204979" y="15612"/>
                    <a:pt x="1208403" y="23878"/>
                    <a:pt x="1208403" y="32497"/>
                  </a:cubicBezTo>
                  <a:lnTo>
                    <a:pt x="1208403" y="1278698"/>
                  </a:lnTo>
                  <a:cubicBezTo>
                    <a:pt x="1208403" y="1287317"/>
                    <a:pt x="1204979" y="1295583"/>
                    <a:pt x="1198885" y="1301677"/>
                  </a:cubicBezTo>
                  <a:cubicBezTo>
                    <a:pt x="1192791" y="1307772"/>
                    <a:pt x="1184525" y="1311195"/>
                    <a:pt x="1175906" y="1311195"/>
                  </a:cubicBezTo>
                  <a:lnTo>
                    <a:pt x="32497" y="1311195"/>
                  </a:lnTo>
                  <a:cubicBezTo>
                    <a:pt x="14549" y="1311195"/>
                    <a:pt x="0" y="1296646"/>
                    <a:pt x="0" y="1278698"/>
                  </a:cubicBezTo>
                  <a:lnTo>
                    <a:pt x="0" y="32497"/>
                  </a:lnTo>
                  <a:cubicBezTo>
                    <a:pt x="0" y="23878"/>
                    <a:pt x="3424" y="15612"/>
                    <a:pt x="9518" y="9518"/>
                  </a:cubicBezTo>
                  <a:cubicBezTo>
                    <a:pt x="15612" y="3424"/>
                    <a:pt x="23878" y="0"/>
                    <a:pt x="32497" y="0"/>
                  </a:cubicBezTo>
                  <a:close/>
                </a:path>
              </a:pathLst>
            </a:custGeom>
            <a:solidFill>
              <a:srgbClr val="2A3282"/>
            </a:solidFill>
          </p:spPr>
        </p:sp>
        <p:sp>
          <p:nvSpPr>
            <p:cNvPr id="7" name="TextBox 7"/>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grpSp>
        <p:nvGrpSpPr>
          <p:cNvPr id="8" name="Group 8"/>
          <p:cNvGrpSpPr/>
          <p:nvPr/>
        </p:nvGrpSpPr>
        <p:grpSpPr>
          <a:xfrm rot="0">
            <a:off x="449450" y="1769519"/>
            <a:ext cx="3058771" cy="3318963"/>
            <a:chOff x="0" y="0"/>
            <a:chExt cx="1208403" cy="1311195"/>
          </a:xfrm>
        </p:grpSpPr>
        <p:sp>
          <p:nvSpPr>
            <p:cNvPr id="9" name="Freeform 9"/>
            <p:cNvSpPr/>
            <p:nvPr/>
          </p:nvSpPr>
          <p:spPr>
            <a:xfrm>
              <a:off x="0" y="0"/>
              <a:ext cx="1208403" cy="1311195"/>
            </a:xfrm>
            <a:custGeom>
              <a:avLst/>
              <a:gdLst/>
              <a:ahLst/>
              <a:cxnLst/>
              <a:rect l="l" t="t" r="r" b="b"/>
              <a:pathLst>
                <a:path w="1208403" h="1311195">
                  <a:moveTo>
                    <a:pt x="35435" y="0"/>
                  </a:moveTo>
                  <a:lnTo>
                    <a:pt x="1172968" y="0"/>
                  </a:lnTo>
                  <a:cubicBezTo>
                    <a:pt x="1182366" y="0"/>
                    <a:pt x="1191379" y="3733"/>
                    <a:pt x="1198025" y="10379"/>
                  </a:cubicBezTo>
                  <a:cubicBezTo>
                    <a:pt x="1204670" y="17024"/>
                    <a:pt x="1208403" y="26037"/>
                    <a:pt x="1208403" y="35435"/>
                  </a:cubicBezTo>
                  <a:lnTo>
                    <a:pt x="1208403" y="1275761"/>
                  </a:lnTo>
                  <a:cubicBezTo>
                    <a:pt x="1208403" y="1295331"/>
                    <a:pt x="1192538" y="1311195"/>
                    <a:pt x="1172968" y="1311195"/>
                  </a:cubicBezTo>
                  <a:lnTo>
                    <a:pt x="35435" y="1311195"/>
                  </a:lnTo>
                  <a:cubicBezTo>
                    <a:pt x="15865" y="1311195"/>
                    <a:pt x="0" y="1295331"/>
                    <a:pt x="0" y="1275761"/>
                  </a:cubicBezTo>
                  <a:lnTo>
                    <a:pt x="0" y="35435"/>
                  </a:lnTo>
                  <a:cubicBezTo>
                    <a:pt x="0" y="26037"/>
                    <a:pt x="3733" y="17024"/>
                    <a:pt x="10379" y="10379"/>
                  </a:cubicBezTo>
                  <a:cubicBezTo>
                    <a:pt x="17024" y="3733"/>
                    <a:pt x="26037" y="0"/>
                    <a:pt x="35435" y="0"/>
                  </a:cubicBezTo>
                  <a:close/>
                </a:path>
              </a:pathLst>
            </a:custGeom>
            <a:solidFill>
              <a:srgbClr val="2A3282"/>
            </a:solidFill>
          </p:spPr>
        </p:sp>
        <p:sp>
          <p:nvSpPr>
            <p:cNvPr id="10" name="TextBox 10"/>
            <p:cNvSpPr txBox="1"/>
            <p:nvPr/>
          </p:nvSpPr>
          <p:spPr>
            <a:xfrm>
              <a:off x="0" y="-95250"/>
              <a:ext cx="1208403" cy="1406445"/>
            </a:xfrm>
            <a:prstGeom prst="rect">
              <a:avLst/>
            </a:prstGeom>
          </p:spPr>
          <p:txBody>
            <a:bodyPr lIns="33866" tIns="33866" rIns="33866" bIns="33866" rtlCol="0" anchor="ctr"/>
            <a:lstStyle/>
            <a:p>
              <a:pPr algn="ctr">
                <a:lnSpc>
                  <a:spcPts val="2785"/>
                </a:lnSpc>
              </a:pPr>
              <a:endParaRPr sz="1200"/>
            </a:p>
          </p:txBody>
        </p:sp>
      </p:grpSp>
      <p:sp>
        <p:nvSpPr>
          <p:cNvPr id="11" name="Freeform 11"/>
          <p:cNvSpPr/>
          <p:nvPr/>
        </p:nvSpPr>
        <p:spPr>
          <a:xfrm>
            <a:off x="359731" y="2216975"/>
            <a:ext cx="3043217" cy="3258226"/>
          </a:xfrm>
          <a:custGeom>
            <a:avLst/>
            <a:gdLst/>
            <a:ahLst/>
            <a:cxnLst/>
            <a:rect l="l" t="t" r="r" b="b"/>
            <a:pathLst>
              <a:path w="4564825" h="4887339">
                <a:moveTo>
                  <a:pt x="0" y="0"/>
                </a:moveTo>
                <a:lnTo>
                  <a:pt x="4564824" y="0"/>
                </a:lnTo>
                <a:lnTo>
                  <a:pt x="4564824" y="4887339"/>
                </a:lnTo>
                <a:lnTo>
                  <a:pt x="0" y="4887339"/>
                </a:lnTo>
                <a:lnTo>
                  <a:pt x="0" y="0"/>
                </a:lnTo>
                <a:close/>
              </a:path>
            </a:pathLst>
          </a:custGeom>
          <a:blipFill>
            <a:blip r:embed="rId1"/>
            <a:stretch>
              <a:fillRect/>
            </a:stretch>
          </a:blipFill>
        </p:spPr>
      </p:sp>
      <p:sp>
        <p:nvSpPr>
          <p:cNvPr id="12" name="Freeform 12"/>
          <p:cNvSpPr/>
          <p:nvPr/>
        </p:nvSpPr>
        <p:spPr>
          <a:xfrm>
            <a:off x="3806119" y="202899"/>
            <a:ext cx="2836163" cy="2659173"/>
          </a:xfrm>
          <a:custGeom>
            <a:avLst/>
            <a:gdLst/>
            <a:ahLst/>
            <a:cxnLst/>
            <a:rect l="l" t="t" r="r" b="b"/>
            <a:pathLst>
              <a:path w="4254244" h="3988759">
                <a:moveTo>
                  <a:pt x="0" y="0"/>
                </a:moveTo>
                <a:lnTo>
                  <a:pt x="4254243" y="0"/>
                </a:lnTo>
                <a:lnTo>
                  <a:pt x="4254243" y="3988759"/>
                </a:lnTo>
                <a:lnTo>
                  <a:pt x="0" y="3988759"/>
                </a:lnTo>
                <a:lnTo>
                  <a:pt x="0" y="0"/>
                </a:lnTo>
                <a:close/>
              </a:path>
            </a:pathLst>
          </a:custGeom>
          <a:blipFill>
            <a:blip r:embed="rId2"/>
            <a:stretch>
              <a:fillRect l="-956" r="-956"/>
            </a:stretch>
          </a:blipFill>
        </p:spPr>
      </p:sp>
      <p:grpSp>
        <p:nvGrpSpPr>
          <p:cNvPr id="13" name="Group 13"/>
          <p:cNvGrpSpPr/>
          <p:nvPr/>
        </p:nvGrpSpPr>
        <p:grpSpPr>
          <a:xfrm rot="0">
            <a:off x="4177666" y="3324031"/>
            <a:ext cx="2965896" cy="2560185"/>
            <a:chOff x="0" y="0"/>
            <a:chExt cx="1375672" cy="1187492"/>
          </a:xfrm>
        </p:grpSpPr>
        <p:sp>
          <p:nvSpPr>
            <p:cNvPr id="14" name="Freeform 14"/>
            <p:cNvSpPr/>
            <p:nvPr/>
          </p:nvSpPr>
          <p:spPr>
            <a:xfrm>
              <a:off x="0" y="0"/>
              <a:ext cx="1375672" cy="1187492"/>
            </a:xfrm>
            <a:custGeom>
              <a:avLst/>
              <a:gdLst/>
              <a:ahLst/>
              <a:cxnLst/>
              <a:rect l="l" t="t" r="r" b="b"/>
              <a:pathLst>
                <a:path w="1375672" h="1187492">
                  <a:moveTo>
                    <a:pt x="36544" y="0"/>
                  </a:moveTo>
                  <a:lnTo>
                    <a:pt x="1339128" y="0"/>
                  </a:lnTo>
                  <a:cubicBezTo>
                    <a:pt x="1359311" y="0"/>
                    <a:pt x="1375672" y="16361"/>
                    <a:pt x="1375672" y="36544"/>
                  </a:cubicBezTo>
                  <a:lnTo>
                    <a:pt x="1375672" y="1150947"/>
                  </a:lnTo>
                  <a:cubicBezTo>
                    <a:pt x="1375672" y="1160639"/>
                    <a:pt x="1371822" y="1169935"/>
                    <a:pt x="1364969" y="1176788"/>
                  </a:cubicBezTo>
                  <a:cubicBezTo>
                    <a:pt x="1358115" y="1183641"/>
                    <a:pt x="1348820" y="1187492"/>
                    <a:pt x="1339128" y="1187492"/>
                  </a:cubicBezTo>
                  <a:lnTo>
                    <a:pt x="36544" y="1187492"/>
                  </a:lnTo>
                  <a:cubicBezTo>
                    <a:pt x="26852" y="1187492"/>
                    <a:pt x="17557" y="1183641"/>
                    <a:pt x="10704" y="1176788"/>
                  </a:cubicBezTo>
                  <a:cubicBezTo>
                    <a:pt x="3850" y="1169935"/>
                    <a:pt x="0" y="1160639"/>
                    <a:pt x="0" y="1150947"/>
                  </a:cubicBezTo>
                  <a:lnTo>
                    <a:pt x="0" y="36544"/>
                  </a:lnTo>
                  <a:cubicBezTo>
                    <a:pt x="0" y="26852"/>
                    <a:pt x="3850" y="17557"/>
                    <a:pt x="10704" y="10704"/>
                  </a:cubicBezTo>
                  <a:cubicBezTo>
                    <a:pt x="17557" y="3850"/>
                    <a:pt x="26852" y="0"/>
                    <a:pt x="36544" y="0"/>
                  </a:cubicBezTo>
                  <a:close/>
                </a:path>
              </a:pathLst>
            </a:custGeom>
            <a:solidFill>
              <a:srgbClr val="2A3282"/>
            </a:solidFill>
          </p:spPr>
        </p:sp>
        <p:sp>
          <p:nvSpPr>
            <p:cNvPr id="15" name="TextBox 15"/>
            <p:cNvSpPr txBox="1"/>
            <p:nvPr/>
          </p:nvSpPr>
          <p:spPr>
            <a:xfrm>
              <a:off x="0" y="-95250"/>
              <a:ext cx="1375672" cy="1282742"/>
            </a:xfrm>
            <a:prstGeom prst="rect">
              <a:avLst/>
            </a:prstGeom>
          </p:spPr>
          <p:txBody>
            <a:bodyPr lIns="33866" tIns="33866" rIns="33866" bIns="33866" rtlCol="0" anchor="ctr"/>
            <a:lstStyle/>
            <a:p>
              <a:pPr algn="ctr">
                <a:lnSpc>
                  <a:spcPts val="2785"/>
                </a:lnSpc>
              </a:pPr>
              <a:endParaRPr sz="1200"/>
            </a:p>
          </p:txBody>
        </p:sp>
      </p:grpSp>
      <p:sp>
        <p:nvSpPr>
          <p:cNvPr id="16" name="Freeform 16"/>
          <p:cNvSpPr/>
          <p:nvPr/>
        </p:nvSpPr>
        <p:spPr>
          <a:xfrm>
            <a:off x="3751145" y="3423484"/>
            <a:ext cx="2783159" cy="2659132"/>
          </a:xfrm>
          <a:custGeom>
            <a:avLst/>
            <a:gdLst/>
            <a:ahLst/>
            <a:cxnLst/>
            <a:rect l="l" t="t" r="r" b="b"/>
            <a:pathLst>
              <a:path w="4174738" h="3988698">
                <a:moveTo>
                  <a:pt x="0" y="0"/>
                </a:moveTo>
                <a:lnTo>
                  <a:pt x="4174738" y="0"/>
                </a:lnTo>
                <a:lnTo>
                  <a:pt x="4174738" y="3988698"/>
                </a:lnTo>
                <a:lnTo>
                  <a:pt x="0" y="3988698"/>
                </a:lnTo>
                <a:lnTo>
                  <a:pt x="0" y="0"/>
                </a:lnTo>
                <a:close/>
              </a:path>
            </a:pathLst>
          </a:custGeom>
          <a:blipFill>
            <a:blip r:embed="rId3"/>
            <a:stretch>
              <a:fillRect b="-24230"/>
            </a:stretch>
          </a:blipFill>
        </p:spPr>
      </p:sp>
      <p:sp>
        <p:nvSpPr>
          <p:cNvPr id="17" name="Freeform 17"/>
          <p:cNvSpPr/>
          <p:nvPr/>
        </p:nvSpPr>
        <p:spPr>
          <a:xfrm>
            <a:off x="7805509" y="313215"/>
            <a:ext cx="3057073" cy="3550813"/>
          </a:xfrm>
          <a:custGeom>
            <a:avLst/>
            <a:gdLst/>
            <a:ahLst/>
            <a:cxnLst/>
            <a:rect l="l" t="t" r="r" b="b"/>
            <a:pathLst>
              <a:path w="4585610" h="5326220">
                <a:moveTo>
                  <a:pt x="0" y="0"/>
                </a:moveTo>
                <a:lnTo>
                  <a:pt x="4585610" y="0"/>
                </a:lnTo>
                <a:lnTo>
                  <a:pt x="4585610" y="5326221"/>
                </a:lnTo>
                <a:lnTo>
                  <a:pt x="0" y="5326221"/>
                </a:lnTo>
                <a:lnTo>
                  <a:pt x="0" y="0"/>
                </a:lnTo>
                <a:close/>
              </a:path>
            </a:pathLst>
          </a:custGeom>
          <a:blipFill>
            <a:blip r:embed="rId4"/>
            <a:stretch>
              <a:fillRect t="-7360" b="-21782"/>
            </a:stretch>
          </a:blipFill>
        </p:spPr>
      </p:sp>
      <p:sp>
        <p:nvSpPr>
          <p:cNvPr id="18" name="Freeform 18"/>
          <p:cNvSpPr/>
          <p:nvPr/>
        </p:nvSpPr>
        <p:spPr>
          <a:xfrm>
            <a:off x="722630" y="-170180"/>
            <a:ext cx="1757045" cy="1991360"/>
          </a:xfrm>
          <a:custGeom>
            <a:avLst/>
            <a:gdLst/>
            <a:ahLst/>
            <a:cxnLst/>
            <a:rect l="l" t="t" r="r" b="b"/>
            <a:pathLst>
              <a:path w="3975926" h="4114800">
                <a:moveTo>
                  <a:pt x="0" y="0"/>
                </a:moveTo>
                <a:lnTo>
                  <a:pt x="3975926" y="0"/>
                </a:lnTo>
                <a:lnTo>
                  <a:pt x="397592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a:off x="10433445" y="4489058"/>
            <a:ext cx="27432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TextBox 20"/>
          <p:cNvSpPr txBox="1"/>
          <p:nvPr/>
        </p:nvSpPr>
        <p:spPr>
          <a:xfrm>
            <a:off x="7991146" y="5548031"/>
            <a:ext cx="4007909" cy="1069340"/>
          </a:xfrm>
          <a:prstGeom prst="rect">
            <a:avLst/>
          </a:prstGeom>
        </p:spPr>
        <p:txBody>
          <a:bodyPr lIns="0" tIns="0" rIns="0" bIns="0" rtlCol="0" anchor="t">
            <a:spAutoFit/>
          </a:bodyPr>
          <a:lstStyle/>
          <a:p>
            <a:pPr algn="l">
              <a:lnSpc>
                <a:spcPts val="4170"/>
              </a:lnSpc>
            </a:pPr>
            <a:r>
              <a:rPr lang="en-US" sz="2865" b="1">
                <a:solidFill>
                  <a:srgbClr val="FFDE59"/>
                </a:solidFill>
                <a:latin typeface="Agrandir Grand Heavy"/>
                <a:ea typeface="Agrandir Grand Heavy"/>
                <a:cs typeface="Agrandir Grand Heavy"/>
                <a:sym typeface="Agrandir Grand Heavy"/>
              </a:rPr>
              <a:t> FAMOUS MEN OF KOSOVO</a:t>
            </a:r>
            <a:endParaRPr lang="en-US" sz="2865" b="1">
              <a:solidFill>
                <a:srgbClr val="FFDE59"/>
              </a:solidFill>
              <a:latin typeface="Agrandir Grand Heavy"/>
              <a:ea typeface="Agrandir Grand Heavy"/>
              <a:cs typeface="Agrandir Grand Heavy"/>
              <a:sym typeface="Agrandir Grand Heavy"/>
            </a:endParaRPr>
          </a:p>
        </p:txBody>
      </p:sp>
      <p:sp>
        <p:nvSpPr>
          <p:cNvPr id="21" name="TextBox 21"/>
          <p:cNvSpPr txBox="1"/>
          <p:nvPr/>
        </p:nvSpPr>
        <p:spPr>
          <a:xfrm>
            <a:off x="3806119" y="2947470"/>
            <a:ext cx="1873728" cy="238125"/>
          </a:xfrm>
          <a:prstGeom prst="rect">
            <a:avLst/>
          </a:prstGeom>
        </p:spPr>
        <p:txBody>
          <a:bodyPr lIns="0" tIns="0" rIns="0" bIns="0" rtlCol="0" anchor="t">
            <a:spAutoFit/>
          </a:bodyPr>
          <a:lstStyle/>
          <a:p>
            <a:pPr algn="l">
              <a:lnSpc>
                <a:spcPts val="1860"/>
              </a:lnSpc>
            </a:pPr>
            <a:r>
              <a:rPr lang="en-US" sz="1365" b="1">
                <a:solidFill>
                  <a:srgbClr val="000000"/>
                </a:solidFill>
                <a:latin typeface="Agrandir Bold"/>
                <a:ea typeface="Agrandir Bold"/>
                <a:cs typeface="Agrandir Bold"/>
                <a:sym typeface="Agrandir Bold"/>
              </a:rPr>
              <a:t>XHERDAN SHAQIRI</a:t>
            </a:r>
            <a:endParaRPr lang="en-US" sz="1365" b="1">
              <a:solidFill>
                <a:srgbClr val="000000"/>
              </a:solidFill>
              <a:latin typeface="Agrandir Bold"/>
              <a:ea typeface="Agrandir Bold"/>
              <a:cs typeface="Agrandir Bold"/>
              <a:sym typeface="Agrandir Bold"/>
            </a:endParaRPr>
          </a:p>
        </p:txBody>
      </p:sp>
      <p:sp>
        <p:nvSpPr>
          <p:cNvPr id="22" name="TextBox 22"/>
          <p:cNvSpPr txBox="1"/>
          <p:nvPr/>
        </p:nvSpPr>
        <p:spPr>
          <a:xfrm>
            <a:off x="7805509" y="3932695"/>
            <a:ext cx="2807840" cy="304800"/>
          </a:xfrm>
          <a:prstGeom prst="rect">
            <a:avLst/>
          </a:prstGeom>
        </p:spPr>
        <p:txBody>
          <a:bodyPr lIns="0" tIns="0" rIns="0" bIns="0" rtlCol="0" anchor="t">
            <a:spAutoFit/>
          </a:bodyPr>
          <a:lstStyle/>
          <a:p>
            <a:pPr algn="l">
              <a:lnSpc>
                <a:spcPts val="2380"/>
              </a:lnSpc>
            </a:pPr>
            <a:r>
              <a:rPr lang="en-US" sz="1745" b="1">
                <a:solidFill>
                  <a:srgbClr val="242424"/>
                </a:solidFill>
                <a:latin typeface="Agrandir Bold"/>
                <a:ea typeface="Agrandir Bold"/>
                <a:cs typeface="Agrandir Bold"/>
                <a:sym typeface="Agrandir Bold"/>
              </a:rPr>
              <a:t>LORIK CANA</a:t>
            </a:r>
            <a:endParaRPr lang="en-US" sz="1745" b="1">
              <a:solidFill>
                <a:srgbClr val="242424"/>
              </a:solidFill>
              <a:latin typeface="Agrandir Bold"/>
              <a:ea typeface="Agrandir Bold"/>
              <a:cs typeface="Agrandir Bold"/>
              <a:sym typeface="Agrandir Bold"/>
            </a:endParaRPr>
          </a:p>
        </p:txBody>
      </p:sp>
      <p:sp>
        <p:nvSpPr>
          <p:cNvPr id="23" name="TextBox 23"/>
          <p:cNvSpPr txBox="1"/>
          <p:nvPr/>
        </p:nvSpPr>
        <p:spPr>
          <a:xfrm>
            <a:off x="7805509" y="4191399"/>
            <a:ext cx="3587939" cy="760095"/>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 The most iconic captain in the history of the Albanian National Team.</a:t>
            </a:r>
            <a:endParaRPr lang="en-US" sz="1415" b="1">
              <a:solidFill>
                <a:srgbClr val="2A3282"/>
              </a:solidFill>
              <a:latin typeface="Agrandir Bold"/>
              <a:ea typeface="Agrandir Bold"/>
              <a:cs typeface="Agrandir Bold"/>
              <a:sym typeface="Agrandir Bold"/>
            </a:endParaRPr>
          </a:p>
        </p:txBody>
      </p:sp>
      <p:sp>
        <p:nvSpPr>
          <p:cNvPr id="24" name="TextBox 24"/>
          <p:cNvSpPr txBox="1"/>
          <p:nvPr/>
        </p:nvSpPr>
        <p:spPr>
          <a:xfrm>
            <a:off x="359731" y="5567081"/>
            <a:ext cx="2120209" cy="297815"/>
          </a:xfrm>
          <a:prstGeom prst="rect">
            <a:avLst/>
          </a:prstGeom>
        </p:spPr>
        <p:txBody>
          <a:bodyPr lIns="0" tIns="0" rIns="0" bIns="0" rtlCol="0" anchor="t">
            <a:spAutoFit/>
          </a:bodyPr>
          <a:lstStyle/>
          <a:p>
            <a:pPr algn="l">
              <a:lnSpc>
                <a:spcPts val="2325"/>
              </a:lnSpc>
            </a:pPr>
            <a:r>
              <a:rPr lang="en-US" sz="1705" b="1">
                <a:solidFill>
                  <a:srgbClr val="242424"/>
                </a:solidFill>
                <a:latin typeface="Agrandir Bold"/>
                <a:ea typeface="Agrandir Bold"/>
                <a:cs typeface="Agrandir Bold"/>
                <a:sym typeface="Agrandir Bold"/>
              </a:rPr>
              <a:t>IBRAHIM RUGOVA</a:t>
            </a:r>
            <a:endParaRPr lang="en-US" sz="1705" b="1">
              <a:solidFill>
                <a:srgbClr val="242424"/>
              </a:solidFill>
              <a:latin typeface="Agrandir Bold"/>
              <a:ea typeface="Agrandir Bold"/>
              <a:cs typeface="Agrandir Bold"/>
              <a:sym typeface="Agrandir Bold"/>
            </a:endParaRPr>
          </a:p>
        </p:txBody>
      </p:sp>
      <p:sp>
        <p:nvSpPr>
          <p:cNvPr id="25" name="TextBox 25"/>
          <p:cNvSpPr txBox="1"/>
          <p:nvPr/>
        </p:nvSpPr>
        <p:spPr>
          <a:xfrm>
            <a:off x="359731" y="5763178"/>
            <a:ext cx="3238210" cy="1045845"/>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Known as the "Gandhi of the Balkans." He was a literary scholar and the first President of Kosovo.</a:t>
            </a:r>
            <a:endParaRPr lang="en-US" sz="1295" b="1">
              <a:solidFill>
                <a:srgbClr val="2A3282"/>
              </a:solidFill>
              <a:latin typeface="Agrandir Bold"/>
              <a:ea typeface="Agrandir Bold"/>
              <a:cs typeface="Agrandir Bold"/>
              <a:sym typeface="Agrandir Bold"/>
            </a:endParaRPr>
          </a:p>
        </p:txBody>
      </p:sp>
      <p:sp>
        <p:nvSpPr>
          <p:cNvPr id="26" name="TextBox 26"/>
          <p:cNvSpPr txBox="1"/>
          <p:nvPr/>
        </p:nvSpPr>
        <p:spPr>
          <a:xfrm>
            <a:off x="3751145" y="6142277"/>
            <a:ext cx="1873728" cy="238125"/>
          </a:xfrm>
          <a:prstGeom prst="rect">
            <a:avLst/>
          </a:prstGeom>
        </p:spPr>
        <p:txBody>
          <a:bodyPr lIns="0" tIns="0" rIns="0" bIns="0" rtlCol="0" anchor="t">
            <a:spAutoFit/>
          </a:bodyPr>
          <a:lstStyle/>
          <a:p>
            <a:pPr algn="l">
              <a:lnSpc>
                <a:spcPts val="1860"/>
              </a:lnSpc>
            </a:pPr>
            <a:r>
              <a:rPr lang="en-US" sz="1365" b="1">
                <a:solidFill>
                  <a:srgbClr val="000000"/>
                </a:solidFill>
                <a:latin typeface="Agrandir Bold"/>
                <a:ea typeface="Agrandir Bold"/>
                <a:cs typeface="Agrandir Bold"/>
                <a:sym typeface="Agrandir Bold"/>
              </a:rPr>
              <a:t>GRANIT XHAKA</a:t>
            </a:r>
            <a:endParaRPr lang="en-US" sz="1365" b="1">
              <a:solidFill>
                <a:srgbClr val="000000"/>
              </a:solidFill>
              <a:latin typeface="Agrandir Bold"/>
              <a:ea typeface="Agrandir Bold"/>
              <a:cs typeface="Agrandir Bold"/>
              <a:sym typeface="Agrandir Bold"/>
            </a:endParaRPr>
          </a:p>
        </p:txBody>
      </p:sp>
      <p:sp>
        <p:nvSpPr>
          <p:cNvPr id="27" name="TextBox 27"/>
          <p:cNvSpPr txBox="1"/>
          <p:nvPr/>
        </p:nvSpPr>
        <p:spPr>
          <a:xfrm>
            <a:off x="3806119" y="3068058"/>
            <a:ext cx="3562852" cy="348615"/>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Famous Kosovar footballer in the world.</a:t>
            </a:r>
            <a:endParaRPr lang="en-US" sz="1295" b="1">
              <a:solidFill>
                <a:srgbClr val="2A3282"/>
              </a:solidFill>
              <a:latin typeface="Agrandir Bold"/>
              <a:ea typeface="Agrandir Bold"/>
              <a:cs typeface="Agrandir Bold"/>
              <a:sym typeface="Agrandir Bold"/>
            </a:endParaRPr>
          </a:p>
        </p:txBody>
      </p:sp>
      <p:sp>
        <p:nvSpPr>
          <p:cNvPr id="28" name="TextBox 28"/>
          <p:cNvSpPr txBox="1"/>
          <p:nvPr/>
        </p:nvSpPr>
        <p:spPr>
          <a:xfrm>
            <a:off x="3751145" y="6285816"/>
            <a:ext cx="4718596" cy="697230"/>
          </a:xfrm>
          <a:prstGeom prst="rect">
            <a:avLst/>
          </a:prstGeom>
        </p:spPr>
        <p:txBody>
          <a:bodyPr lIns="0" tIns="0" rIns="0" bIns="0" rtlCol="0" anchor="t">
            <a:spAutoFit/>
          </a:bodyPr>
          <a:lstStyle/>
          <a:p>
            <a:pPr algn="l">
              <a:lnSpc>
                <a:spcPts val="2720"/>
              </a:lnSpc>
            </a:pPr>
            <a:r>
              <a:rPr lang="en-US" sz="1295" b="1">
                <a:solidFill>
                  <a:srgbClr val="2A3282"/>
                </a:solidFill>
                <a:latin typeface="Agrandir Bold"/>
                <a:ea typeface="Agrandir Bold"/>
                <a:cs typeface="Agrandir Bold"/>
                <a:sym typeface="Agrandir Bold"/>
              </a:rPr>
              <a:t>Famous Kosovar footballer in the world.Played for massive clubs like Bayern Munich, Liverpool, and Arsenal. </a:t>
            </a:r>
            <a:endParaRPr lang="en-US" sz="1295" b="1">
              <a:solidFill>
                <a:srgbClr val="2A3282"/>
              </a:solidFill>
              <a:latin typeface="Agrandir Bold"/>
              <a:ea typeface="Agrandir Bold"/>
              <a:cs typeface="Agrandir Bold"/>
              <a:sym typeface="Agrandir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91136" y="4683861"/>
            <a:ext cx="3027946" cy="1950265"/>
          </a:xfrm>
          <a:custGeom>
            <a:avLst/>
            <a:gdLst/>
            <a:ahLst/>
            <a:cxnLst/>
            <a:rect l="l" t="t" r="r" b="b"/>
            <a:pathLst>
              <a:path w="4541919" h="2925397">
                <a:moveTo>
                  <a:pt x="0" y="0"/>
                </a:moveTo>
                <a:lnTo>
                  <a:pt x="4541919" y="0"/>
                </a:lnTo>
                <a:lnTo>
                  <a:pt x="4541919" y="2925397"/>
                </a:lnTo>
                <a:lnTo>
                  <a:pt x="0" y="2925397"/>
                </a:lnTo>
                <a:lnTo>
                  <a:pt x="0" y="0"/>
                </a:lnTo>
                <a:close/>
              </a:path>
            </a:pathLst>
          </a:custGeom>
          <a:blipFill>
            <a:blip r:embed="rId1"/>
            <a:stretch>
              <a:fillRect t="-7919" r="-32936" b="-7919"/>
            </a:stretch>
          </a:blipFill>
        </p:spPr>
      </p:sp>
      <p:sp>
        <p:nvSpPr>
          <p:cNvPr id="3" name="Freeform 3"/>
          <p:cNvSpPr/>
          <p:nvPr/>
        </p:nvSpPr>
        <p:spPr>
          <a:xfrm>
            <a:off x="6699802" y="2107285"/>
            <a:ext cx="5070485" cy="2324226"/>
          </a:xfrm>
          <a:custGeom>
            <a:avLst/>
            <a:gdLst/>
            <a:ahLst/>
            <a:cxnLst/>
            <a:rect l="l" t="t" r="r" b="b"/>
            <a:pathLst>
              <a:path w="7605728" h="3486339">
                <a:moveTo>
                  <a:pt x="0" y="0"/>
                </a:moveTo>
                <a:lnTo>
                  <a:pt x="7605728" y="0"/>
                </a:lnTo>
                <a:lnTo>
                  <a:pt x="7605728" y="3486338"/>
                </a:lnTo>
                <a:lnTo>
                  <a:pt x="0" y="3486338"/>
                </a:lnTo>
                <a:lnTo>
                  <a:pt x="0" y="0"/>
                </a:lnTo>
                <a:close/>
              </a:path>
            </a:pathLst>
          </a:custGeom>
          <a:blipFill>
            <a:blip r:embed="rId2"/>
            <a:stretch>
              <a:fillRect t="-16145" b="-29293"/>
            </a:stretch>
          </a:blipFill>
        </p:spPr>
      </p:sp>
      <p:sp>
        <p:nvSpPr>
          <p:cNvPr id="6" name="TextBox 6"/>
          <p:cNvSpPr txBox="1"/>
          <p:nvPr/>
        </p:nvSpPr>
        <p:spPr>
          <a:xfrm>
            <a:off x="685800" y="148359"/>
            <a:ext cx="6245190" cy="534670"/>
          </a:xfrm>
          <a:prstGeom prst="rect">
            <a:avLst/>
          </a:prstGeom>
        </p:spPr>
        <p:txBody>
          <a:bodyPr lIns="0" tIns="0" rIns="0" bIns="0" rtlCol="0" anchor="t">
            <a:spAutoFit/>
          </a:bodyPr>
          <a:lstStyle/>
          <a:p>
            <a:pPr algn="ctr">
              <a:lnSpc>
                <a:spcPts val="4170"/>
              </a:lnSpc>
            </a:pPr>
            <a:r>
              <a:rPr lang="en-US" sz="2865" b="1">
                <a:solidFill>
                  <a:srgbClr val="242424"/>
                </a:solidFill>
                <a:latin typeface="Agrandir Grand Heavy"/>
                <a:ea typeface="Agrandir Grand Heavy"/>
                <a:cs typeface="Agrandir Grand Heavy"/>
                <a:sym typeface="Agrandir Grand Heavy"/>
              </a:rPr>
              <a:t> EDUCATION IN KOSOVO </a:t>
            </a:r>
            <a:endParaRPr lang="en-US" sz="2865" b="1">
              <a:solidFill>
                <a:srgbClr val="242424"/>
              </a:solidFill>
              <a:latin typeface="Agrandir Grand Heavy"/>
              <a:ea typeface="Agrandir Grand Heavy"/>
              <a:cs typeface="Agrandir Grand Heavy"/>
              <a:sym typeface="Agrandir Grand Heavy"/>
            </a:endParaRPr>
          </a:p>
        </p:txBody>
      </p:sp>
      <p:sp>
        <p:nvSpPr>
          <p:cNvPr id="7" name="TextBox 7"/>
          <p:cNvSpPr txBox="1"/>
          <p:nvPr/>
        </p:nvSpPr>
        <p:spPr>
          <a:xfrm>
            <a:off x="367692" y="915643"/>
            <a:ext cx="9048189" cy="254635"/>
          </a:xfrm>
          <a:prstGeom prst="rect">
            <a:avLst/>
          </a:prstGeom>
        </p:spPr>
        <p:txBody>
          <a:bodyPr lIns="0" tIns="0" rIns="0" bIns="0" rtlCol="0" anchor="t">
            <a:spAutoFit/>
          </a:bodyPr>
          <a:lstStyle/>
          <a:p>
            <a:pPr marL="442595" lvl="1" indent="-221615" algn="l">
              <a:lnSpc>
                <a:spcPts val="1990"/>
              </a:lnSpc>
              <a:buFont typeface="Arial" panose="020B0604020202090204"/>
              <a:buChar char="•"/>
            </a:pPr>
            <a:r>
              <a:rPr lang="en-US" sz="1365" b="1">
                <a:solidFill>
                  <a:srgbClr val="E9C261"/>
                </a:solidFill>
                <a:latin typeface="Agrandir Grand Bold"/>
                <a:ea typeface="Agrandir Grand Bold"/>
                <a:cs typeface="Agrandir Grand Bold"/>
                <a:sym typeface="Agrandir Grand Bold"/>
              </a:rPr>
              <a:t>UNIVERSITY OF PRISHTINA "HASAN PRISHTINA" (UP)</a:t>
            </a:r>
            <a:endParaRPr lang="en-US" sz="1365" b="1">
              <a:solidFill>
                <a:srgbClr val="E9C261"/>
              </a:solidFill>
              <a:latin typeface="Agrandir Grand Bold"/>
              <a:ea typeface="Agrandir Grand Bold"/>
              <a:cs typeface="Agrandir Grand Bold"/>
              <a:sym typeface="Agrandir Grand Bold"/>
            </a:endParaRPr>
          </a:p>
        </p:txBody>
      </p:sp>
      <p:sp>
        <p:nvSpPr>
          <p:cNvPr id="8" name="TextBox 8"/>
          <p:cNvSpPr txBox="1"/>
          <p:nvPr/>
        </p:nvSpPr>
        <p:spPr>
          <a:xfrm>
            <a:off x="367692" y="1094363"/>
            <a:ext cx="6198601" cy="1140460"/>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The oldest and largest university (est. 1969).</a:t>
            </a:r>
            <a:endParaRPr lang="en-US" sz="1415" b="1">
              <a:solidFill>
                <a:srgbClr val="2A3282"/>
              </a:solidFill>
              <a:latin typeface="Agrandir Bold"/>
              <a:ea typeface="Agrandir Bold"/>
              <a:cs typeface="Agrandir Bold"/>
              <a:sym typeface="Agrandir Bold"/>
            </a:endParaRPr>
          </a:p>
          <a:p>
            <a:pPr algn="l">
              <a:lnSpc>
                <a:spcPts val="2965"/>
              </a:lnSpc>
            </a:pPr>
            <a:endParaRPr sz="1200"/>
          </a:p>
          <a:p>
            <a:pPr algn="l">
              <a:lnSpc>
                <a:spcPts val="2965"/>
              </a:lnSpc>
            </a:pPr>
            <a:endParaRPr sz="1200"/>
          </a:p>
        </p:txBody>
      </p:sp>
      <p:sp>
        <p:nvSpPr>
          <p:cNvPr id="9" name="TextBox 9"/>
          <p:cNvSpPr txBox="1"/>
          <p:nvPr/>
        </p:nvSpPr>
        <p:spPr>
          <a:xfrm>
            <a:off x="365746" y="1508545"/>
            <a:ext cx="9048189" cy="254635"/>
          </a:xfrm>
          <a:prstGeom prst="rect">
            <a:avLst/>
          </a:prstGeom>
        </p:spPr>
        <p:txBody>
          <a:bodyPr lIns="0" tIns="0" rIns="0" bIns="0" rtlCol="0" anchor="t">
            <a:spAutoFit/>
          </a:bodyPr>
          <a:lstStyle/>
          <a:p>
            <a:pPr marL="442595" lvl="1" indent="-221615" algn="l">
              <a:lnSpc>
                <a:spcPts val="1990"/>
              </a:lnSpc>
              <a:buFont typeface="Arial" panose="020B0604020202090204"/>
              <a:buChar char="•"/>
            </a:pPr>
            <a:r>
              <a:rPr lang="en-US" sz="1365" b="1">
                <a:solidFill>
                  <a:srgbClr val="E9C261"/>
                </a:solidFill>
                <a:latin typeface="Agrandir Grand Bold"/>
                <a:ea typeface="Agrandir Grand Bold"/>
                <a:cs typeface="Agrandir Grand Bold"/>
                <a:sym typeface="Agrandir Grand Bold"/>
              </a:rPr>
              <a:t>UNIVERSITY OF MITROVICA "ISA BOLETINI" (UMIB)</a:t>
            </a:r>
            <a:endParaRPr lang="en-US" sz="1365" b="1">
              <a:solidFill>
                <a:srgbClr val="E9C261"/>
              </a:solidFill>
              <a:latin typeface="Agrandir Grand Bold"/>
              <a:ea typeface="Agrandir Grand Bold"/>
              <a:cs typeface="Agrandir Grand Bold"/>
              <a:sym typeface="Agrandir Grand Bold"/>
            </a:endParaRPr>
          </a:p>
        </p:txBody>
      </p:sp>
      <p:sp>
        <p:nvSpPr>
          <p:cNvPr id="10" name="TextBox 10"/>
          <p:cNvSpPr txBox="1"/>
          <p:nvPr/>
        </p:nvSpPr>
        <p:spPr>
          <a:xfrm>
            <a:off x="365746" y="2304010"/>
            <a:ext cx="9048189" cy="254635"/>
          </a:xfrm>
          <a:prstGeom prst="rect">
            <a:avLst/>
          </a:prstGeom>
        </p:spPr>
        <p:txBody>
          <a:bodyPr lIns="0" tIns="0" rIns="0" bIns="0" rtlCol="0" anchor="t">
            <a:spAutoFit/>
          </a:bodyPr>
          <a:lstStyle/>
          <a:p>
            <a:pPr marL="442595" lvl="1" indent="-221615" algn="l">
              <a:lnSpc>
                <a:spcPts val="1990"/>
              </a:lnSpc>
              <a:buFont typeface="Arial" panose="020B0604020202090204"/>
              <a:buChar char="•"/>
            </a:pPr>
            <a:r>
              <a:rPr lang="en-US" sz="1365" b="1">
                <a:solidFill>
                  <a:srgbClr val="E9C261"/>
                </a:solidFill>
                <a:latin typeface="Agrandir Grand Bold"/>
                <a:ea typeface="Agrandir Grand Bold"/>
                <a:cs typeface="Agrandir Grand Bold"/>
                <a:sym typeface="Agrandir Grand Bold"/>
              </a:rPr>
              <a:t>AAB COLLEGE</a:t>
            </a:r>
            <a:endParaRPr lang="en-US" sz="1365" b="1">
              <a:solidFill>
                <a:srgbClr val="E9C261"/>
              </a:solidFill>
              <a:latin typeface="Agrandir Grand Bold"/>
              <a:ea typeface="Agrandir Grand Bold"/>
              <a:cs typeface="Agrandir Grand Bold"/>
              <a:sym typeface="Agrandir Grand Bold"/>
            </a:endParaRPr>
          </a:p>
        </p:txBody>
      </p:sp>
      <p:sp>
        <p:nvSpPr>
          <p:cNvPr id="11" name="TextBox 11"/>
          <p:cNvSpPr txBox="1"/>
          <p:nvPr/>
        </p:nvSpPr>
        <p:spPr>
          <a:xfrm>
            <a:off x="365746" y="2451900"/>
            <a:ext cx="6198601" cy="1140460"/>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It has become a leader in EU integration studies, recently launching the "KO-in-EU" Center of Excellence to prepare students for Kosovo's future in the European Union.</a:t>
            </a:r>
            <a:endParaRPr lang="en-US" sz="1415" b="1">
              <a:solidFill>
                <a:srgbClr val="2A3282"/>
              </a:solidFill>
              <a:latin typeface="Agrandir Bold"/>
              <a:ea typeface="Agrandir Bold"/>
              <a:cs typeface="Agrandir Bold"/>
              <a:sym typeface="Agrandir Bold"/>
            </a:endParaRPr>
          </a:p>
        </p:txBody>
      </p:sp>
      <p:sp>
        <p:nvSpPr>
          <p:cNvPr id="12" name="TextBox 12"/>
          <p:cNvSpPr txBox="1"/>
          <p:nvPr/>
        </p:nvSpPr>
        <p:spPr>
          <a:xfrm>
            <a:off x="367692" y="3422650"/>
            <a:ext cx="9048189" cy="254635"/>
          </a:xfrm>
          <a:prstGeom prst="rect">
            <a:avLst/>
          </a:prstGeom>
        </p:spPr>
        <p:txBody>
          <a:bodyPr lIns="0" tIns="0" rIns="0" bIns="0" rtlCol="0" anchor="t">
            <a:spAutoFit/>
          </a:bodyPr>
          <a:lstStyle/>
          <a:p>
            <a:pPr marL="442595" lvl="1" indent="-221615" algn="l">
              <a:lnSpc>
                <a:spcPts val="1990"/>
              </a:lnSpc>
              <a:buFont typeface="Arial" panose="020B0604020202090204"/>
              <a:buChar char="•"/>
            </a:pPr>
            <a:r>
              <a:rPr lang="en-US" sz="1365" b="1">
                <a:solidFill>
                  <a:srgbClr val="E9C261"/>
                </a:solidFill>
                <a:latin typeface="Agrandir Grand Bold"/>
                <a:ea typeface="Agrandir Grand Bold"/>
                <a:cs typeface="Agrandir Grand Bold"/>
                <a:sym typeface="Agrandir Grand Bold"/>
              </a:rPr>
              <a:t>UBT COLLEGE</a:t>
            </a:r>
            <a:endParaRPr lang="en-US" sz="1365" b="1">
              <a:solidFill>
                <a:srgbClr val="E9C261"/>
              </a:solidFill>
              <a:latin typeface="Agrandir Grand Bold"/>
              <a:ea typeface="Agrandir Grand Bold"/>
              <a:cs typeface="Agrandir Grand Bold"/>
              <a:sym typeface="Agrandir Grand Bold"/>
            </a:endParaRPr>
          </a:p>
        </p:txBody>
      </p:sp>
      <p:sp>
        <p:nvSpPr>
          <p:cNvPr id="13" name="TextBox 13"/>
          <p:cNvSpPr txBox="1"/>
          <p:nvPr/>
        </p:nvSpPr>
        <p:spPr>
          <a:xfrm>
            <a:off x="365746" y="3602290"/>
            <a:ext cx="6198601" cy="760095"/>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Consistently ranks high for scientific productivity and is known for its "Smart City" campus and focus on Mechatronics and Robotics.</a:t>
            </a:r>
            <a:endParaRPr lang="en-US" sz="1415" b="1">
              <a:solidFill>
                <a:srgbClr val="2A3282"/>
              </a:solidFill>
              <a:latin typeface="Agrandir Bold"/>
              <a:ea typeface="Agrandir Bold"/>
              <a:cs typeface="Agrandir Bold"/>
              <a:sym typeface="Agrandir Bold"/>
            </a:endParaRPr>
          </a:p>
        </p:txBody>
      </p:sp>
      <p:sp>
        <p:nvSpPr>
          <p:cNvPr id="14" name="TextBox 14"/>
          <p:cNvSpPr txBox="1"/>
          <p:nvPr/>
        </p:nvSpPr>
        <p:spPr>
          <a:xfrm>
            <a:off x="365746" y="4504249"/>
            <a:ext cx="6198601" cy="760095"/>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Offers an American degree from the Rochester Institute of Technology.</a:t>
            </a:r>
            <a:endParaRPr lang="en-US" sz="1415" b="1">
              <a:solidFill>
                <a:srgbClr val="2A3282"/>
              </a:solidFill>
              <a:latin typeface="Agrandir Bold"/>
              <a:ea typeface="Agrandir Bold"/>
              <a:cs typeface="Agrandir Bold"/>
              <a:sym typeface="Agrandir Bold"/>
            </a:endParaRPr>
          </a:p>
        </p:txBody>
      </p:sp>
      <p:sp>
        <p:nvSpPr>
          <p:cNvPr id="15" name="TextBox 15"/>
          <p:cNvSpPr txBox="1"/>
          <p:nvPr/>
        </p:nvSpPr>
        <p:spPr>
          <a:xfrm>
            <a:off x="365746" y="4324609"/>
            <a:ext cx="9048189" cy="254635"/>
          </a:xfrm>
          <a:prstGeom prst="rect">
            <a:avLst/>
          </a:prstGeom>
        </p:spPr>
        <p:txBody>
          <a:bodyPr lIns="0" tIns="0" rIns="0" bIns="0" rtlCol="0" anchor="t">
            <a:spAutoFit/>
          </a:bodyPr>
          <a:lstStyle/>
          <a:p>
            <a:pPr marL="442595" lvl="1" indent="-221615" algn="l">
              <a:lnSpc>
                <a:spcPts val="1990"/>
              </a:lnSpc>
              <a:buFont typeface="Arial" panose="020B0604020202090204"/>
              <a:buChar char="•"/>
            </a:pPr>
            <a:r>
              <a:rPr lang="en-US" sz="1365" b="1">
                <a:solidFill>
                  <a:srgbClr val="E9C261"/>
                </a:solidFill>
                <a:latin typeface="Agrandir Grand Bold"/>
                <a:ea typeface="Agrandir Grand Bold"/>
                <a:cs typeface="Agrandir Grand Bold"/>
                <a:sym typeface="Agrandir Grand Bold"/>
              </a:rPr>
              <a:t>RIT KOSOVO (AMERICAN UNIVERSITY IN KOSOVO):</a:t>
            </a:r>
            <a:endParaRPr lang="en-US" sz="1365" b="1">
              <a:solidFill>
                <a:srgbClr val="E9C261"/>
              </a:solidFill>
              <a:latin typeface="Agrandir Grand Bold"/>
              <a:ea typeface="Agrandir Grand Bold"/>
              <a:cs typeface="Agrandir Grand Bold"/>
              <a:sym typeface="Agrandir Grand Bold"/>
            </a:endParaRPr>
          </a:p>
        </p:txBody>
      </p:sp>
      <p:sp>
        <p:nvSpPr>
          <p:cNvPr id="16" name="TextBox 16"/>
          <p:cNvSpPr txBox="1"/>
          <p:nvPr/>
        </p:nvSpPr>
        <p:spPr>
          <a:xfrm>
            <a:off x="367692" y="1656435"/>
            <a:ext cx="6198601" cy="760095"/>
          </a:xfrm>
          <a:prstGeom prst="rect">
            <a:avLst/>
          </a:prstGeom>
        </p:spPr>
        <p:txBody>
          <a:bodyPr lIns="0" tIns="0" rIns="0" bIns="0" rtlCol="0" anchor="t">
            <a:spAutoFit/>
          </a:bodyPr>
          <a:lstStyle/>
          <a:p>
            <a:pPr algn="l">
              <a:lnSpc>
                <a:spcPts val="2965"/>
              </a:lnSpc>
            </a:pPr>
            <a:r>
              <a:rPr lang="en-US" sz="1415" b="1">
                <a:solidFill>
                  <a:srgbClr val="2A3282"/>
                </a:solidFill>
                <a:latin typeface="Agrandir Bold"/>
                <a:ea typeface="Agrandir Bold"/>
                <a:cs typeface="Agrandir Bold"/>
                <a:sym typeface="Agrandir Bold"/>
              </a:rPr>
              <a:t>It is a key hub for industrial innovation, specifically in mining and metallurgy, linked to the historic Trepça complex.</a:t>
            </a:r>
            <a:endParaRPr lang="en-US" sz="1415" b="1">
              <a:solidFill>
                <a:srgbClr val="2A3282"/>
              </a:solidFill>
              <a:latin typeface="Agrandir Bold"/>
              <a:ea typeface="Agrandir Bold"/>
              <a:cs typeface="Agrandir Bold"/>
              <a:sym typeface="Agrandir Bold"/>
            </a:endParaRPr>
          </a:p>
        </p:txBody>
      </p:sp>
      <p:sp>
        <p:nvSpPr>
          <p:cNvPr id="17" name="Freeform 17"/>
          <p:cNvSpPr/>
          <p:nvPr/>
        </p:nvSpPr>
        <p:spPr>
          <a:xfrm>
            <a:off x="6096000" y="4662999"/>
            <a:ext cx="2599524" cy="2001633"/>
          </a:xfrm>
          <a:custGeom>
            <a:avLst/>
            <a:gdLst/>
            <a:ahLst/>
            <a:cxnLst/>
            <a:rect l="l" t="t" r="r" b="b"/>
            <a:pathLst>
              <a:path w="3899286" h="3002450">
                <a:moveTo>
                  <a:pt x="0" y="0"/>
                </a:moveTo>
                <a:lnTo>
                  <a:pt x="3899286" y="0"/>
                </a:lnTo>
                <a:lnTo>
                  <a:pt x="3899286" y="3002450"/>
                </a:lnTo>
                <a:lnTo>
                  <a:pt x="0" y="3002450"/>
                </a:lnTo>
                <a:lnTo>
                  <a:pt x="0" y="0"/>
                </a:lnTo>
                <a:close/>
              </a:path>
            </a:pathLst>
          </a:custGeom>
          <a:blipFill>
            <a:blip r:embed="rId3"/>
            <a:stretch>
              <a:fillRect/>
            </a:stretch>
          </a:blipFill>
        </p:spPr>
      </p:sp>
      <p:pic>
        <p:nvPicPr>
          <p:cNvPr id="18" name="Picture 17" descr="download-3"/>
          <p:cNvPicPr>
            <a:picLocks noChangeAspect="1"/>
          </p:cNvPicPr>
          <p:nvPr/>
        </p:nvPicPr>
        <p:blipFill>
          <a:blip r:embed="rId4"/>
          <a:stretch>
            <a:fillRect/>
          </a:stretch>
        </p:blipFill>
        <p:spPr>
          <a:xfrm>
            <a:off x="7925435" y="364490"/>
            <a:ext cx="2619375" cy="17430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8781" y="-954757"/>
            <a:ext cx="9659351" cy="7248699"/>
          </a:xfrm>
          <a:custGeom>
            <a:avLst/>
            <a:gdLst/>
            <a:ahLst/>
            <a:cxnLst/>
            <a:rect l="l" t="t" r="r" b="b"/>
            <a:pathLst>
              <a:path w="14489027" h="10873048">
                <a:moveTo>
                  <a:pt x="0" y="0"/>
                </a:moveTo>
                <a:lnTo>
                  <a:pt x="14489026" y="0"/>
                </a:lnTo>
                <a:lnTo>
                  <a:pt x="14489026" y="10873047"/>
                </a:lnTo>
                <a:lnTo>
                  <a:pt x="0" y="10873047"/>
                </a:lnTo>
                <a:lnTo>
                  <a:pt x="0" y="0"/>
                </a:lnTo>
                <a:close/>
              </a:path>
            </a:pathLst>
          </a:custGeom>
          <a:blipFill>
            <a:blip r:embed="rId1"/>
            <a:stretch>
              <a:fillRect/>
            </a:stretch>
          </a:blipFill>
        </p:spPr>
      </p:sp>
      <p:sp>
        <p:nvSpPr>
          <p:cNvPr id="3" name="Freeform 3"/>
          <p:cNvSpPr/>
          <p:nvPr/>
        </p:nvSpPr>
        <p:spPr>
          <a:xfrm>
            <a:off x="150992" y="101249"/>
            <a:ext cx="2718262" cy="2743200"/>
          </a:xfrm>
          <a:custGeom>
            <a:avLst/>
            <a:gdLst/>
            <a:ahLst/>
            <a:cxnLst/>
            <a:rect l="l" t="t" r="r" b="b"/>
            <a:pathLst>
              <a:path w="4077393" h="4114800">
                <a:moveTo>
                  <a:pt x="0" y="0"/>
                </a:moveTo>
                <a:lnTo>
                  <a:pt x="4077393" y="0"/>
                </a:lnTo>
                <a:lnTo>
                  <a:pt x="407739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772036" y="1073942"/>
            <a:ext cx="5939983" cy="1268095"/>
          </a:xfrm>
          <a:prstGeom prst="rect">
            <a:avLst/>
          </a:prstGeom>
        </p:spPr>
        <p:txBody>
          <a:bodyPr lIns="0" tIns="0" rIns="0" bIns="0" rtlCol="0" anchor="t">
            <a:spAutoFit/>
          </a:bodyPr>
          <a:lstStyle/>
          <a:p>
            <a:pPr algn="l">
              <a:lnSpc>
                <a:spcPts val="4945"/>
              </a:lnSpc>
            </a:pPr>
            <a:r>
              <a:rPr lang="en-US" sz="3400">
                <a:solidFill>
                  <a:srgbClr val="2A3282"/>
                </a:solidFill>
                <a:latin typeface="Archivo Black" panose="020B0A03020202020B04"/>
                <a:ea typeface="Archivo Black" panose="020B0A03020202020B04"/>
                <a:cs typeface="Archivo Black" panose="020B0A03020202020B04"/>
                <a:sym typeface="Archivo Black" panose="020B0A03020202020B04"/>
              </a:rPr>
              <a:t>THANK YOU FOR YOUR ATTENTION</a:t>
            </a:r>
            <a:endParaRPr lang="en-US" sz="3400">
              <a:solidFill>
                <a:srgbClr val="2A3282"/>
              </a:solidFill>
              <a:latin typeface="Archivo Black" panose="020B0A03020202020B04"/>
              <a:ea typeface="Archivo Black" panose="020B0A03020202020B04"/>
              <a:cs typeface="Archivo Black" panose="020B0A03020202020B04"/>
              <a:sym typeface="Archivo Black" panose="020B0A03020202020B04"/>
            </a:endParaRPr>
          </a:p>
        </p:txBody>
      </p:sp>
      <p:sp>
        <p:nvSpPr>
          <p:cNvPr id="6" name="Freeform 6"/>
          <p:cNvSpPr/>
          <p:nvPr/>
        </p:nvSpPr>
        <p:spPr>
          <a:xfrm rot="-10800000">
            <a:off x="9292546" y="3969865"/>
            <a:ext cx="2718262" cy="2743200"/>
          </a:xfrm>
          <a:custGeom>
            <a:avLst/>
            <a:gdLst/>
            <a:ahLst/>
            <a:cxnLst/>
            <a:rect l="l" t="t" r="r" b="b"/>
            <a:pathLst>
              <a:path w="4077393" h="4114800">
                <a:moveTo>
                  <a:pt x="0" y="0"/>
                </a:moveTo>
                <a:lnTo>
                  <a:pt x="4077393" y="0"/>
                </a:lnTo>
                <a:lnTo>
                  <a:pt x="407739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Picture 8" descr="download-2"/>
          <p:cNvPicPr>
            <a:picLocks noChangeAspect="1"/>
          </p:cNvPicPr>
          <p:nvPr/>
        </p:nvPicPr>
        <p:blipFill>
          <a:blip r:embed="rId1"/>
          <a:stretch>
            <a:fillRect/>
          </a:stretch>
        </p:blipFill>
        <p:spPr>
          <a:xfrm>
            <a:off x="10069195" y="3213100"/>
            <a:ext cx="1833880" cy="1395095"/>
          </a:xfrm>
          <a:prstGeom prst="rect">
            <a:avLst/>
          </a:prstGeom>
        </p:spPr>
      </p:pic>
      <p:pic>
        <p:nvPicPr>
          <p:cNvPr id="8" name="Picture 7" descr="download-1"/>
          <p:cNvPicPr>
            <a:picLocks noChangeAspect="1"/>
          </p:cNvPicPr>
          <p:nvPr/>
        </p:nvPicPr>
        <p:blipFill>
          <a:blip r:embed="rId2"/>
          <a:stretch>
            <a:fillRect/>
          </a:stretch>
        </p:blipFill>
        <p:spPr>
          <a:xfrm>
            <a:off x="10379075" y="5004435"/>
            <a:ext cx="1524000" cy="1295400"/>
          </a:xfrm>
          <a:prstGeom prst="rect">
            <a:avLst/>
          </a:prstGeom>
        </p:spPr>
      </p:pic>
      <p:pic>
        <p:nvPicPr>
          <p:cNvPr id="7" name="Picture 6" descr="download"/>
          <p:cNvPicPr>
            <a:picLocks noChangeAspect="1"/>
          </p:cNvPicPr>
          <p:nvPr/>
        </p:nvPicPr>
        <p:blipFill>
          <a:blip r:embed="rId3"/>
          <a:stretch>
            <a:fillRect/>
          </a:stretch>
        </p:blipFill>
        <p:spPr>
          <a:xfrm>
            <a:off x="9928860" y="1417955"/>
            <a:ext cx="1813560" cy="1295400"/>
          </a:xfrm>
          <a:prstGeom prst="rect">
            <a:avLst/>
          </a:prstGeom>
        </p:spPr>
      </p:pic>
      <p:sp>
        <p:nvSpPr>
          <p:cNvPr id="2" name="Title 1"/>
          <p:cNvSpPr>
            <a:spLocks noGrp="1"/>
          </p:cNvSpPr>
          <p:nvPr>
            <p:ph type="title"/>
          </p:nvPr>
        </p:nvSpPr>
        <p:spPr/>
        <p:txBody>
          <a:bodyPr/>
          <a:p>
            <a:r>
              <a:rPr lang="en-US" altLang="en-US" sz="2400" b="1">
                <a:latin typeface="Times New Roman" panose="02020503050405090304" pitchFamily="18" charset="0"/>
                <a:cs typeface="Times New Roman" panose="02020503050405090304" pitchFamily="18" charset="0"/>
              </a:rPr>
              <a:t>Criminology Analysis for Criminal Statistics: State, Democracy &amp; Global Crime</a:t>
            </a:r>
            <a:endParaRPr lang="en-US" altLang="en-US" sz="2400" b="1">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609600" y="1219200"/>
            <a:ext cx="7324725" cy="4907280"/>
          </a:xfrm>
        </p:spPr>
        <p:txBody>
          <a:bodyPr/>
          <a:p>
            <a:pPr marL="0" indent="0" algn="r">
              <a:buNone/>
            </a:pPr>
            <a:r>
              <a:rPr lang="en-US" altLang="en-US" sz="1400">
                <a:latin typeface="Times New Roman" panose="02020503050405090304" pitchFamily="18" charset="0"/>
                <a:cs typeface="Times New Roman" panose="02020503050405090304" pitchFamily="18" charset="0"/>
              </a:rPr>
              <a:t>Prof.Ass.Dr.sc.Mensut Ademi</a:t>
            </a:r>
            <a:endParaRPr lang="en-US" altLang="en-US" sz="1400">
              <a:latin typeface="Times New Roman" panose="02020503050405090304" pitchFamily="18" charset="0"/>
              <a:cs typeface="Times New Roman" panose="02020503050405090304" pitchFamily="18" charset="0"/>
            </a:endParaRPr>
          </a:p>
          <a:p>
            <a:pPr marL="0" indent="0" algn="r">
              <a:buNone/>
            </a:pPr>
            <a:r>
              <a:rPr lang="en-US" altLang="en-US" sz="1400">
                <a:latin typeface="Times New Roman" panose="02020503050405090304" pitchFamily="18" charset="0"/>
                <a:cs typeface="Times New Roman" panose="02020503050405090304" pitchFamily="18" charset="0"/>
              </a:rPr>
              <a:t>Prof.Roberto Luis Gustavo GONZALEZ</a:t>
            </a:r>
            <a:endParaRPr lang="en-US" altLang="en-US" sz="1400">
              <a:latin typeface="Times New Roman" panose="02020503050405090304" pitchFamily="18" charset="0"/>
              <a:cs typeface="Times New Roman" panose="02020503050405090304" pitchFamily="18" charset="0"/>
            </a:endParaRPr>
          </a:p>
          <a:p>
            <a:pPr marL="0" indent="0" algn="r">
              <a:buNone/>
            </a:pPr>
            <a:r>
              <a:rPr lang="en-US" altLang="en-US" sz="1400">
                <a:latin typeface="Times New Roman" panose="02020503050405090304" pitchFamily="18" charset="0"/>
                <a:cs typeface="Times New Roman" panose="02020503050405090304" pitchFamily="18" charset="0"/>
              </a:rPr>
              <a:t>Prof.Ass,Dr.sc.Fadil Lekaj</a:t>
            </a:r>
            <a:endParaRPr lang="en-US" altLang="en-US" sz="1400">
              <a:latin typeface="Times New Roman" panose="02020503050405090304" pitchFamily="18" charset="0"/>
              <a:cs typeface="Times New Roman" panose="02020503050405090304" pitchFamily="18" charset="0"/>
            </a:endParaRPr>
          </a:p>
          <a:p>
            <a:pPr marL="0" indent="0">
              <a:buNone/>
            </a:pPr>
            <a:r>
              <a:rPr lang="en-US" altLang="en-US" sz="1400" b="1">
                <a:latin typeface="Times New Roman" panose="02020503050405090304" pitchFamily="18" charset="0"/>
                <a:cs typeface="Times New Roman" panose="02020503050405090304" pitchFamily="18" charset="0"/>
              </a:rPr>
              <a:t>Abstract</a:t>
            </a:r>
            <a:endParaRPr lang="en-US" altLang="en-US" sz="1400" b="1">
              <a:latin typeface="Times New Roman" panose="02020503050405090304" pitchFamily="18" charset="0"/>
              <a:cs typeface="Times New Roman" panose="02020503050405090304" pitchFamily="18" charset="0"/>
            </a:endParaRPr>
          </a:p>
          <a:p>
            <a:pPr algn="just"/>
            <a:r>
              <a:rPr lang="en-US" altLang="en-US" sz="1400">
                <a:latin typeface="Times New Roman" panose="02020503050405090304" pitchFamily="18" charset="0"/>
                <a:cs typeface="Times New Roman" panose="02020503050405090304" pitchFamily="18" charset="0"/>
              </a:rPr>
              <a:t>This paper analyzes the interactive relationship between the state, democracy, and global crime, focusing on the criminology analysis of criminal statistics (procedural and scientific doctrinal), and their interpretation in the modern context. The paper relies on quantitative and comparative methods to examine statistical data, using indicators such as the level of crime, the typology of criminal offenses and their evolution in time and space through early warning of criminal offenses. An essential component of the analysis is the construction of a “crime map,” which reflects the geographical distribution of crime and identifies high-risk areas, linking them to socio-economic, political and institutional factors. This approach allows for a deeper understanding of the territorial dynamics of crime and helps to guide preventive policies. We also address the global dimension of crime, including phenomena such as international trafficking, cybercrime and transnational criminal networks, which transcend national borders and challenge traditional control capacities. In this context, globalization is seen as a factor that, in addition to its positive effects, has contributed to the expansion and complexity of criminal activities on a global scale. In conclusion, the importance of integrating statistical analysis with theoretical approaches in criminology is emphasized to provide a more comprehensive understanding of crime in a globalized reality. The crime map serves as a strategic tool for decision-makers and security institutions in designing effective policies for preventing and combating crime.</a:t>
            </a:r>
            <a:endParaRPr lang="en-US" altLang="en-US" sz="1400">
              <a:latin typeface="Times New Roman" panose="02020503050405090304" pitchFamily="18" charset="0"/>
              <a:cs typeface="Times New Roman" panose="02020503050405090304" pitchFamily="18" charset="0"/>
            </a:endParaRPr>
          </a:p>
          <a:p>
            <a:pPr marL="0" indent="0">
              <a:buNone/>
            </a:pPr>
            <a:r>
              <a:rPr lang="en-US" altLang="en-US" sz="1400" b="1">
                <a:latin typeface="Times New Roman" panose="02020503050405090304" pitchFamily="18" charset="0"/>
                <a:cs typeface="Times New Roman" panose="02020503050405090304" pitchFamily="18" charset="0"/>
              </a:rPr>
              <a:t>Keywords</a:t>
            </a:r>
            <a:r>
              <a:rPr lang="en-US" altLang="en-US" sz="1400">
                <a:latin typeface="Times New Roman" panose="02020503050405090304" pitchFamily="18" charset="0"/>
                <a:cs typeface="Times New Roman" panose="02020503050405090304" pitchFamily="18" charset="0"/>
              </a:rPr>
              <a:t>: Criminology, crime statistics, crime map, democracy, rule of law, organized crime, cybercrime, security policies.</a:t>
            </a:r>
            <a:endParaRPr lang="en-US" altLang="en-US" sz="1400">
              <a:latin typeface="Times New Roman" panose="02020503050405090304" pitchFamily="18" charset="0"/>
              <a:cs typeface="Times New Roman" panose="02020503050405090304" pitchFamily="18" charset="0"/>
            </a:endParaRPr>
          </a:p>
        </p:txBody>
      </p:sp>
      <p:pic>
        <p:nvPicPr>
          <p:cNvPr id="4" name="Picture 3" descr="Mensut-Ademi-1"/>
          <p:cNvPicPr>
            <a:picLocks noChangeAspect="1"/>
          </p:cNvPicPr>
          <p:nvPr/>
        </p:nvPicPr>
        <p:blipFill>
          <a:blip r:embed="rId4"/>
          <a:stretch>
            <a:fillRect/>
          </a:stretch>
        </p:blipFill>
        <p:spPr>
          <a:xfrm>
            <a:off x="9030335" y="1071880"/>
            <a:ext cx="1813560" cy="1813560"/>
          </a:xfrm>
          <a:prstGeom prst="rect">
            <a:avLst/>
          </a:prstGeom>
        </p:spPr>
      </p:pic>
      <p:pic>
        <p:nvPicPr>
          <p:cNvPr id="5" name="Picture 4" descr="download"/>
          <p:cNvPicPr>
            <a:picLocks noChangeAspect="1"/>
          </p:cNvPicPr>
          <p:nvPr/>
        </p:nvPicPr>
        <p:blipFill>
          <a:blip r:embed="rId5"/>
          <a:stretch>
            <a:fillRect/>
          </a:stretch>
        </p:blipFill>
        <p:spPr>
          <a:xfrm>
            <a:off x="9090025" y="3037205"/>
            <a:ext cx="1753870" cy="1753870"/>
          </a:xfrm>
          <a:prstGeom prst="rect">
            <a:avLst/>
          </a:prstGeom>
        </p:spPr>
      </p:pic>
      <p:pic>
        <p:nvPicPr>
          <p:cNvPr id="6" name="Picture 5" descr="download"/>
          <p:cNvPicPr>
            <a:picLocks noChangeAspect="1"/>
          </p:cNvPicPr>
          <p:nvPr/>
        </p:nvPicPr>
        <p:blipFill>
          <a:blip r:embed="rId6"/>
          <a:stretch>
            <a:fillRect/>
          </a:stretch>
        </p:blipFill>
        <p:spPr>
          <a:xfrm>
            <a:off x="9030335" y="4942840"/>
            <a:ext cx="1813560" cy="1421765"/>
          </a:xfrm>
          <a:prstGeom prst="rect">
            <a:avLst/>
          </a:prstGeom>
        </p:spPr>
      </p:pic>
      <p:sp>
        <p:nvSpPr>
          <p:cNvPr id="10" name="Text Box 9"/>
          <p:cNvSpPr txBox="1"/>
          <p:nvPr/>
        </p:nvSpPr>
        <p:spPr>
          <a:xfrm>
            <a:off x="9258300" y="186055"/>
            <a:ext cx="4064000" cy="368300"/>
          </a:xfrm>
          <a:prstGeom prst="rect">
            <a:avLst/>
          </a:prstGeom>
          <a:noFill/>
        </p:spPr>
        <p:txBody>
          <a:bodyPr wrap="square" rtlCol="0">
            <a:spAutoFit/>
          </a:bodyPr>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98453d24-c194-46b8-a4b1-d2999dd70d0f"/>
          <p:cNvPicPr>
            <a:picLocks noChangeAspect="1"/>
          </p:cNvPicPr>
          <p:nvPr/>
        </p:nvPicPr>
        <p:blipFill>
          <a:blip r:embed="rId1"/>
          <a:stretch>
            <a:fillRect/>
          </a:stretch>
        </p:blipFill>
        <p:spPr>
          <a:xfrm>
            <a:off x="204470" y="1054100"/>
            <a:ext cx="11769725" cy="5803900"/>
          </a:xfrm>
          <a:prstGeom prst="rect">
            <a:avLst/>
          </a:prstGeom>
        </p:spPr>
      </p:pic>
      <p:sp>
        <p:nvSpPr>
          <p:cNvPr id="6" name="Text Box 5"/>
          <p:cNvSpPr txBox="1"/>
          <p:nvPr/>
        </p:nvSpPr>
        <p:spPr>
          <a:xfrm>
            <a:off x="391160" y="263525"/>
            <a:ext cx="11268710" cy="645160"/>
          </a:xfrm>
          <a:prstGeom prst="rect">
            <a:avLst/>
          </a:prstGeom>
          <a:noFill/>
        </p:spPr>
        <p:txBody>
          <a:bodyPr wrap="square" rtlCol="0" anchor="t">
            <a:spAutoFit/>
          </a:bodyPr>
          <a:p>
            <a:pPr algn="ctr"/>
            <a:r>
              <a:rPr lang="en-US" altLang="en-US" b="1">
                <a:latin typeface="Arial" panose="020B0604020202090204" pitchFamily="34" charset="0"/>
                <a:cs typeface="Arial" panose="020B0604020202090204" pitchFamily="34" charset="0"/>
              </a:rPr>
              <a:t>What would the criminal early warning map look like according to statistics published by institutions and statistics from scientific research?</a:t>
            </a:r>
            <a:endParaRPr lang="en-US" altLang="en-US" b="1">
              <a:latin typeface="Arial" panose="020B0604020202090204" pitchFamily="34" charset="0"/>
              <a:cs typeface="Arial" panose="020B060402020209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007110"/>
          </a:xfrm>
        </p:spPr>
        <p:txBody>
          <a:bodyPr>
            <a:normAutofit fontScale="90000"/>
          </a:bodyPr>
          <a:p>
            <a:r>
              <a:rPr lang="en-US"/>
              <a:t>Early Warning Through Scientific Doctrinal Methods</a:t>
            </a:r>
            <a:endParaRPr lang="en-US"/>
          </a:p>
        </p:txBody>
      </p:sp>
      <p:sp>
        <p:nvSpPr>
          <p:cNvPr id="3" name="Content Placeholder 2"/>
          <p:cNvSpPr>
            <a:spLocks noGrp="1"/>
          </p:cNvSpPr>
          <p:nvPr>
            <p:ph idx="1"/>
          </p:nvPr>
        </p:nvSpPr>
        <p:spPr>
          <a:xfrm>
            <a:off x="541020" y="1539240"/>
            <a:ext cx="6757035" cy="5047615"/>
          </a:xfrm>
        </p:spPr>
        <p:txBody>
          <a:bodyPr>
            <a:normAutofit fontScale="90000"/>
          </a:bodyPr>
          <a:p>
            <a:r>
              <a:rPr lang="en-US" sz="2570">
                <a:latin typeface="Times New Roman" panose="02020503050405090304" pitchFamily="18" charset="0"/>
                <a:cs typeface="Times New Roman" panose="02020503050405090304" pitchFamily="18" charset="0"/>
              </a:rPr>
              <a:t>Criminality Prevention</a:t>
            </a:r>
            <a:endParaRPr lang="en-US" sz="2570">
              <a:latin typeface="Times New Roman" panose="02020503050405090304" pitchFamily="18" charset="0"/>
              <a:cs typeface="Times New Roman" panose="02020503050405090304" pitchFamily="18" charset="0"/>
            </a:endParaRPr>
          </a:p>
          <a:p>
            <a:r>
              <a:rPr lang="en-US" sz="2570">
                <a:latin typeface="Times New Roman" panose="02020503050405090304" pitchFamily="18" charset="0"/>
                <a:cs typeface="Times New Roman" panose="02020503050405090304" pitchFamily="18" charset="0"/>
              </a:rPr>
              <a:t>Fighting crime</a:t>
            </a:r>
            <a:endParaRPr lang="en-US" sz="2570">
              <a:latin typeface="Times New Roman" panose="02020503050405090304" pitchFamily="18" charset="0"/>
              <a:cs typeface="Times New Roman" panose="02020503050405090304" pitchFamily="18" charset="0"/>
            </a:endParaRPr>
          </a:p>
          <a:p>
            <a:r>
              <a:rPr lang="en-US" sz="2570">
                <a:latin typeface="Times New Roman" panose="02020503050405090304" pitchFamily="18" charset="0"/>
                <a:cs typeface="Times New Roman" panose="02020503050405090304" pitchFamily="18" charset="0"/>
              </a:rPr>
              <a:t>Rehabilitation and resocialization of victims</a:t>
            </a:r>
            <a:endParaRPr lang="en-US" sz="2570">
              <a:latin typeface="Times New Roman" panose="02020503050405090304" pitchFamily="18" charset="0"/>
              <a:cs typeface="Times New Roman" panose="02020503050405090304" pitchFamily="18" charset="0"/>
            </a:endParaRPr>
          </a:p>
          <a:p>
            <a:pPr marL="0" indent="0" algn="ctr">
              <a:buNone/>
            </a:pPr>
            <a:r>
              <a:rPr lang="en-US" altLang="en-US" sz="2570" b="1">
                <a:latin typeface="Times New Roman" panose="02020503050405090304" pitchFamily="18" charset="0"/>
                <a:cs typeface="Times New Roman" panose="02020503050405090304" pitchFamily="18" charset="0"/>
              </a:rPr>
              <a:t>Which academic scientific projects would be in focus to come up with preventive measures</a:t>
            </a:r>
            <a:endParaRPr lang="en-US" altLang="en-US" sz="2570" b="1">
              <a:latin typeface="Times New Roman" panose="02020503050405090304" pitchFamily="18" charset="0"/>
              <a:cs typeface="Times New Roman" panose="02020503050405090304" pitchFamily="18" charset="0"/>
            </a:endParaRPr>
          </a:p>
          <a:p>
            <a:pPr marL="0" indent="0">
              <a:buNone/>
            </a:pPr>
            <a:r>
              <a:rPr lang="en-US" sz="2570" b="1">
                <a:latin typeface="Times New Roman" panose="02020503050405090304" pitchFamily="18" charset="0"/>
                <a:cs typeface="Times New Roman" panose="02020503050405090304" pitchFamily="18" charset="0"/>
              </a:rPr>
              <a:t>ISRD</a:t>
            </a:r>
            <a:r>
              <a:rPr lang="en-US" sz="2570">
                <a:latin typeface="Times New Roman" panose="02020503050405090304" pitchFamily="18" charset="0"/>
                <a:cs typeface="Times New Roman" panose="02020503050405090304" pitchFamily="18" charset="0"/>
              </a:rPr>
              <a:t> Juvenile Delinquency / Fear of SVV Criminality </a:t>
            </a:r>
            <a:r>
              <a:rPr lang="en-US" sz="2570" b="1">
                <a:latin typeface="Times New Roman" panose="02020503050405090304" pitchFamily="18" charset="0"/>
                <a:cs typeface="Times New Roman" panose="02020503050405090304" pitchFamily="18" charset="0"/>
              </a:rPr>
              <a:t>FF</a:t>
            </a:r>
            <a:r>
              <a:rPr lang="en-US" sz="2570">
                <a:latin typeface="Times New Roman" panose="02020503050405090304" pitchFamily="18" charset="0"/>
                <a:cs typeface="Times New Roman" panose="02020503050405090304" pitchFamily="18" charset="0"/>
              </a:rPr>
              <a:t> / Domestic Violence </a:t>
            </a:r>
            <a:r>
              <a:rPr lang="en-US" sz="2570" b="1">
                <a:latin typeface="Times New Roman" panose="02020503050405090304" pitchFamily="18" charset="0"/>
                <a:cs typeface="Times New Roman" panose="02020503050405090304" pitchFamily="18" charset="0"/>
              </a:rPr>
              <a:t>DV</a:t>
            </a:r>
            <a:r>
              <a:rPr lang="en-US" sz="2570">
                <a:latin typeface="Times New Roman" panose="02020503050405090304" pitchFamily="18" charset="0"/>
                <a:cs typeface="Times New Roman" panose="02020503050405090304" pitchFamily="18" charset="0"/>
              </a:rPr>
              <a:t> / Extremism and Radicalism </a:t>
            </a:r>
            <a:r>
              <a:rPr lang="en-US" sz="2570" b="1">
                <a:latin typeface="Times New Roman" panose="02020503050405090304" pitchFamily="18" charset="0"/>
                <a:cs typeface="Times New Roman" panose="02020503050405090304" pitchFamily="18" charset="0"/>
              </a:rPr>
              <a:t>ER</a:t>
            </a:r>
            <a:r>
              <a:rPr lang="en-US" sz="2570">
                <a:latin typeface="Times New Roman" panose="02020503050405090304" pitchFamily="18" charset="0"/>
                <a:cs typeface="Times New Roman" panose="02020503050405090304" pitchFamily="18" charset="0"/>
              </a:rPr>
              <a:t>/ Rehabilitation and Resocialization </a:t>
            </a:r>
            <a:r>
              <a:rPr lang="en-US" sz="2570" b="1">
                <a:latin typeface="Times New Roman" panose="02020503050405090304" pitchFamily="18" charset="0"/>
                <a:cs typeface="Times New Roman" panose="02020503050405090304" pitchFamily="18" charset="0"/>
              </a:rPr>
              <a:t>RR</a:t>
            </a:r>
            <a:endParaRPr lang="en-US" sz="2570">
              <a:latin typeface="Times New Roman" panose="02020503050405090304" pitchFamily="18" charset="0"/>
              <a:cs typeface="Times New Roman" panose="02020503050405090304" pitchFamily="18" charset="0"/>
            </a:endParaRPr>
          </a:p>
          <a:p>
            <a:pPr marL="0" indent="0" algn="ctr">
              <a:buNone/>
            </a:pPr>
            <a:r>
              <a:rPr lang="en-US" sz="2570">
                <a:latin typeface="Times New Roman" panose="02020503050405090304" pitchFamily="18" charset="0"/>
                <a:cs typeface="Times New Roman" panose="02020503050405090304" pitchFamily="18" charset="0"/>
              </a:rPr>
              <a:t>0-18 </a:t>
            </a:r>
            <a:r>
              <a:rPr lang="en-US" altLang="en-US" sz="2570">
                <a:latin typeface="Times New Roman" panose="02020503050405090304" pitchFamily="18" charset="0"/>
                <a:cs typeface="Times New Roman" panose="02020503050405090304" pitchFamily="18" charset="0"/>
              </a:rPr>
              <a:t>years old </a:t>
            </a:r>
            <a:r>
              <a:rPr lang="en-US" sz="2570">
                <a:latin typeface="Times New Roman" panose="02020503050405090304" pitchFamily="18" charset="0"/>
                <a:cs typeface="Times New Roman" panose="02020503050405090304" pitchFamily="18" charset="0"/>
              </a:rPr>
              <a:t>-ISRD,SVV,DV</a:t>
            </a:r>
            <a:endParaRPr lang="en-US" sz="2570">
              <a:latin typeface="Times New Roman" panose="02020503050405090304" pitchFamily="18" charset="0"/>
              <a:cs typeface="Times New Roman" panose="02020503050405090304" pitchFamily="18" charset="0"/>
            </a:endParaRPr>
          </a:p>
          <a:p>
            <a:pPr marL="0" indent="0" algn="ctr">
              <a:buNone/>
            </a:pPr>
            <a:r>
              <a:rPr lang="en-US" sz="2570">
                <a:latin typeface="Times New Roman" panose="02020503050405090304" pitchFamily="18" charset="0"/>
                <a:cs typeface="Times New Roman" panose="02020503050405090304" pitchFamily="18" charset="0"/>
              </a:rPr>
              <a:t>18-35- SVV, FF, DV,ER, RR</a:t>
            </a:r>
            <a:endParaRPr lang="en-US" sz="2570">
              <a:latin typeface="Times New Roman" panose="02020503050405090304" pitchFamily="18" charset="0"/>
              <a:cs typeface="Times New Roman" panose="02020503050405090304" pitchFamily="18" charset="0"/>
            </a:endParaRPr>
          </a:p>
          <a:p>
            <a:pPr marL="0" indent="0" algn="ctr">
              <a:buNone/>
            </a:pPr>
            <a:r>
              <a:rPr lang="en-US" sz="2570">
                <a:latin typeface="Times New Roman" panose="02020503050405090304" pitchFamily="18" charset="0"/>
                <a:cs typeface="Times New Roman" panose="02020503050405090304" pitchFamily="18" charset="0"/>
              </a:rPr>
              <a:t>35-65- FK, FF, DV,RR</a:t>
            </a:r>
            <a:endParaRPr lang="en-US" sz="2570">
              <a:latin typeface="Times New Roman" panose="02020503050405090304" pitchFamily="18" charset="0"/>
              <a:cs typeface="Times New Roman" panose="02020503050405090304" pitchFamily="18" charset="0"/>
            </a:endParaRPr>
          </a:p>
          <a:p>
            <a:pPr marL="0" indent="0" algn="ctr">
              <a:buNone/>
            </a:pPr>
            <a:r>
              <a:rPr lang="en-US" sz="2570">
                <a:latin typeface="Times New Roman" panose="02020503050405090304" pitchFamily="18" charset="0"/>
                <a:cs typeface="Times New Roman" panose="02020503050405090304" pitchFamily="18" charset="0"/>
              </a:rPr>
              <a:t>65- 99- FK,FF, ER, DV, RR</a:t>
            </a:r>
            <a:endParaRPr lang="en-US" sz="2570">
              <a:latin typeface="Times New Roman" panose="02020503050405090304" pitchFamily="18" charset="0"/>
              <a:cs typeface="Times New Roman" panose="02020503050405090304" pitchFamily="18" charset="0"/>
            </a:endParaRPr>
          </a:p>
          <a:p>
            <a:endParaRPr lang="en-US" sz="2570">
              <a:latin typeface="Times New Roman" panose="02020503050405090304" pitchFamily="18" charset="0"/>
              <a:cs typeface="Times New Roman" panose="02020503050405090304" pitchFamily="18" charset="0"/>
            </a:endParaRPr>
          </a:p>
        </p:txBody>
      </p:sp>
      <p:sp>
        <p:nvSpPr>
          <p:cNvPr id="4" name="Text Box 3"/>
          <p:cNvSpPr txBox="1"/>
          <p:nvPr/>
        </p:nvSpPr>
        <p:spPr>
          <a:xfrm>
            <a:off x="7298690" y="1759585"/>
            <a:ext cx="4055110" cy="4485005"/>
          </a:xfrm>
          <a:prstGeom prst="rect">
            <a:avLst/>
          </a:prstGeom>
          <a:noFill/>
        </p:spPr>
        <p:txBody>
          <a:bodyPr wrap="square" rtlCol="0" anchor="t">
            <a:noAutofit/>
          </a:bodyPr>
          <a:p>
            <a:pPr algn="ctr"/>
            <a:r>
              <a:rPr lang="en-US" sz="2400" b="1">
                <a:highlight>
                  <a:srgbClr val="FF0000"/>
                </a:highlight>
                <a:latin typeface="Times New Roman" panose="02020503050405090304" pitchFamily="18" charset="0"/>
                <a:cs typeface="Times New Roman" panose="02020503050405090304" pitchFamily="18" charset="0"/>
                <a:sym typeface="+mn-ea"/>
              </a:rPr>
              <a:t>2004 2016 ???</a:t>
            </a:r>
            <a:endParaRPr lang="en-US" sz="2400" b="1">
              <a:highlight>
                <a:srgbClr val="FF0000"/>
              </a:highlight>
              <a:latin typeface="Times New Roman" panose="02020503050405090304" pitchFamily="18" charset="0"/>
              <a:cs typeface="Times New Roman" panose="02020503050405090304" pitchFamily="18" charset="0"/>
            </a:endParaRPr>
          </a:p>
          <a:p>
            <a:pPr algn="ctr"/>
            <a:endParaRPr lang="en-US" altLang="en-US" sz="2400">
              <a:latin typeface="Times New Roman" panose="02020503050405090304" pitchFamily="18" charset="0"/>
              <a:cs typeface="Times New Roman" panose="02020503050405090304" pitchFamily="18" charset="0"/>
            </a:endParaRPr>
          </a:p>
          <a:p>
            <a:pPr algn="ctr"/>
            <a:endParaRPr lang="en-US" altLang="en-US" sz="2400">
              <a:latin typeface="Times New Roman" panose="02020503050405090304" pitchFamily="18" charset="0"/>
              <a:cs typeface="Times New Roman" panose="02020503050405090304" pitchFamily="18" charset="0"/>
            </a:endParaRPr>
          </a:p>
          <a:p>
            <a:pPr algn="ctr"/>
            <a:r>
              <a:rPr lang="en-US" altLang="en-US" sz="2400">
                <a:latin typeface="Times New Roman" panose="02020503050405090304" pitchFamily="18" charset="0"/>
                <a:cs typeface="Times New Roman" panose="02020503050405090304" pitchFamily="18" charset="0"/>
              </a:rPr>
              <a:t>The percentage of perpetrators of criminal offenses is between the ages of 24 and 32, around 60%. We need to analyze what happened in 2016 and 2024 when these were minors.</a:t>
            </a:r>
            <a:endParaRPr lang="en-US" sz="2400">
              <a:latin typeface="Times New Roman" panose="02020503050405090304" pitchFamily="18" charset="0"/>
              <a:cs typeface="Times New Roman" panose="0202050305040509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626110"/>
            <a:ext cx="7447280" cy="5699760"/>
          </a:xfrm>
        </p:spPr>
        <p:txBody>
          <a:bodyPr>
            <a:normAutofit/>
          </a:bodyPr>
          <a:p>
            <a:pPr marL="0" indent="0" algn="ctr">
              <a:buNone/>
            </a:pPr>
            <a:r>
              <a:rPr lang="en-US" altLang="en-US" sz="2285" b="1">
                <a:latin typeface="Times New Roman" panose="02020503050405090304" pitchFamily="18" charset="0"/>
                <a:cs typeface="Times New Roman" panose="02020503050405090304" pitchFamily="18" charset="0"/>
              </a:rPr>
              <a:t>Organized crime activities in the Western Balkans</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1. Human trafficking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2. Narcotics smuggling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3. Arms trafficking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4. Migrant Smuggling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6. Cyber Crime </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7. Money laundering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8. Corruption</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9. Prostitution</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10. Gambling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11. Fuel Smuggling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12. Cigarette Smuggling</a:t>
            </a:r>
            <a:endParaRPr lang="en-US" altLang="en-US" sz="2285" b="1">
              <a:latin typeface="Times New Roman" panose="02020503050405090304" pitchFamily="18" charset="0"/>
              <a:cs typeface="Times New Roman" panose="02020503050405090304" pitchFamily="18" charset="0"/>
            </a:endParaRPr>
          </a:p>
          <a:p>
            <a:pPr algn="ctr"/>
            <a:r>
              <a:rPr lang="en-US" altLang="en-US" sz="2285" b="1">
                <a:latin typeface="Times New Roman" panose="02020503050405090304" pitchFamily="18" charset="0"/>
                <a:cs typeface="Times New Roman" panose="02020503050405090304" pitchFamily="18" charset="0"/>
              </a:rPr>
              <a:t>13. Falsification of EU employment documents</a:t>
            </a:r>
            <a:endParaRPr lang="en-US" altLang="en-US" sz="2285" b="1">
              <a:latin typeface="Times New Roman" panose="02020503050405090304" pitchFamily="18" charset="0"/>
              <a:cs typeface="Times New Roman" panose="02020503050405090304" pitchFamily="18" charset="0"/>
            </a:endParaRPr>
          </a:p>
        </p:txBody>
      </p:sp>
      <p:sp>
        <p:nvSpPr>
          <p:cNvPr id="2" name="Text Box 1"/>
          <p:cNvSpPr txBox="1"/>
          <p:nvPr/>
        </p:nvSpPr>
        <p:spPr>
          <a:xfrm>
            <a:off x="8644255" y="1310005"/>
            <a:ext cx="2627630" cy="3784600"/>
          </a:xfrm>
          <a:prstGeom prst="rect">
            <a:avLst/>
          </a:prstGeom>
          <a:noFill/>
        </p:spPr>
        <p:txBody>
          <a:bodyPr wrap="square" rtlCol="0" anchor="t">
            <a:spAutoFit/>
          </a:bodyPr>
          <a:p>
            <a:pPr algn="ctr"/>
            <a:r>
              <a:rPr lang="en-US" altLang="en-US" sz="2400">
                <a:solidFill>
                  <a:schemeClr val="accent1">
                    <a:lumMod val="50000"/>
                  </a:schemeClr>
                </a:solidFill>
                <a:latin typeface="Times New Roman" panose="02020503050405090304" pitchFamily="18" charset="0"/>
                <a:cs typeface="Times New Roman" panose="02020503050405090304" pitchFamily="18" charset="0"/>
              </a:rPr>
              <a:t>Note: </a:t>
            </a:r>
            <a:endParaRPr lang="en-US" altLang="en-US" sz="2400">
              <a:solidFill>
                <a:schemeClr val="accent1">
                  <a:lumMod val="50000"/>
                </a:schemeClr>
              </a:solidFill>
              <a:latin typeface="Times New Roman" panose="02020503050405090304" pitchFamily="18" charset="0"/>
              <a:cs typeface="Times New Roman" panose="02020503050405090304" pitchFamily="18" charset="0"/>
            </a:endParaRPr>
          </a:p>
          <a:p>
            <a:pPr algn="ctr"/>
            <a:r>
              <a:rPr lang="en-US" altLang="en-US" sz="2400">
                <a:solidFill>
                  <a:schemeClr val="accent1">
                    <a:lumMod val="50000"/>
                  </a:schemeClr>
                </a:solidFill>
                <a:latin typeface="Times New Roman" panose="02020503050405090304" pitchFamily="18" charset="0"/>
                <a:cs typeface="Times New Roman" panose="02020503050405090304" pitchFamily="18" charset="0"/>
              </a:rPr>
              <a:t>We must always be careful with stereotypes because labeling harms research. We must always have scientific methodology with data.</a:t>
            </a:r>
            <a:endParaRPr lang="en-US" altLang="en-US" sz="2400">
              <a:solidFill>
                <a:schemeClr val="accent1">
                  <a:lumMod val="50000"/>
                </a:schemeClr>
              </a:solidFill>
              <a:latin typeface="Times New Roman" panose="02020503050405090304" pitchFamily="18" charset="0"/>
              <a:cs typeface="Times New Roman" panose="0202050305040509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8906" y="363221"/>
            <a:ext cx="7643642" cy="1130300"/>
          </a:xfrm>
        </p:spPr>
        <p:txBody>
          <a:bodyPr>
            <a:normAutofit fontScale="90000"/>
          </a:bodyPr>
          <a:lstStyle/>
          <a:p>
            <a:pPr>
              <a:defRPr/>
            </a:pPr>
            <a:r>
              <a:rPr lang="bs-Latn-BA" altLang="en-US" dirty="0">
                <a:latin typeface="Times New Roman" panose="02020503050405090304" pitchFamily="18" charset="0"/>
                <a:cs typeface="Times New Roman" panose="02020503050405090304" pitchFamily="18" charset="0"/>
              </a:rPr>
              <a:t>Criminality And Registered Criminality</a:t>
            </a:r>
            <a:br>
              <a:rPr lang="bs-Latn-BA" altLang="en-US" dirty="0">
                <a:latin typeface="Times New Roman" panose="02020503050405090304" pitchFamily="18" charset="0"/>
                <a:cs typeface="Times New Roman" panose="02020503050405090304" pitchFamily="18" charset="0"/>
              </a:rPr>
            </a:br>
            <a:endParaRPr lang="bs-Latn-BA" dirty="0">
              <a:latin typeface="Times New Roman" panose="02020503050405090304" pitchFamily="18" charset="0"/>
              <a:cs typeface="Times New Roman" panose="02020503050405090304" pitchFamily="18" charset="0"/>
            </a:endParaRPr>
          </a:p>
        </p:txBody>
      </p:sp>
      <p:graphicFrame>
        <p:nvGraphicFramePr>
          <p:cNvPr id="4" name="Content Placeholder 3"/>
          <p:cNvGraphicFramePr>
            <a:graphicFrameLocks noGrp="1"/>
          </p:cNvGraphicFramePr>
          <p:nvPr>
            <p:ph sz="quarter" idx="2"/>
          </p:nvPr>
        </p:nvGraphicFramePr>
        <p:xfrm>
          <a:off x="505369" y="1128942"/>
          <a:ext cx="3526133" cy="343598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Text Placeholder 2"/>
          <p:cNvSpPr/>
          <p:nvPr>
            <p:ph type="body" sz="half" idx="3"/>
          </p:nvPr>
        </p:nvSpPr>
        <p:spPr>
          <a:xfrm>
            <a:off x="5433695" y="1575435"/>
            <a:ext cx="5387340" cy="823595"/>
          </a:xfrm>
        </p:spPr>
        <p:txBody>
          <a:bodyPr/>
          <a:p>
            <a:pPr algn="ctr"/>
            <a:r>
              <a:rPr lang="en-US" altLang="en-US"/>
              <a:t>Process procedure Operational Process Police, investigatory and judicial/ </a:t>
            </a:r>
            <a:r>
              <a:rPr lang="en-US" altLang="en-US">
                <a:solidFill>
                  <a:srgbClr val="0070C0"/>
                </a:solidFill>
              </a:rPr>
              <a:t>INVESTIGATION</a:t>
            </a:r>
            <a:endParaRPr lang="en-US" altLang="en-US">
              <a:solidFill>
                <a:srgbClr val="0070C0"/>
              </a:solidFill>
            </a:endParaRPr>
          </a:p>
        </p:txBody>
      </p:sp>
      <p:sp>
        <p:nvSpPr>
          <p:cNvPr id="6" name="Text Box 5"/>
          <p:cNvSpPr txBox="1"/>
          <p:nvPr/>
        </p:nvSpPr>
        <p:spPr>
          <a:xfrm>
            <a:off x="5433060" y="3106420"/>
            <a:ext cx="5191125" cy="645160"/>
          </a:xfrm>
          <a:prstGeom prst="rect">
            <a:avLst/>
          </a:prstGeom>
          <a:noFill/>
        </p:spPr>
        <p:txBody>
          <a:bodyPr wrap="square" rtlCol="0" anchor="t">
            <a:spAutoFit/>
          </a:bodyPr>
          <a:p>
            <a:pPr algn="ctr"/>
            <a:r>
              <a:rPr lang="en-US" altLang="en-US" b="1"/>
              <a:t>Early warning issues Academic scientific research approach/</a:t>
            </a:r>
            <a:r>
              <a:rPr lang="en-US" altLang="en-US" b="1">
                <a:solidFill>
                  <a:schemeClr val="accent1">
                    <a:lumMod val="50000"/>
                  </a:schemeClr>
                </a:solidFill>
                <a:latin typeface="Arial" panose="020B0604020202090204" pitchFamily="34" charset="0"/>
                <a:cs typeface="Arial" panose="020B0604020202090204" pitchFamily="34" charset="0"/>
              </a:rPr>
              <a:t> RESEARCH</a:t>
            </a:r>
            <a:endParaRPr lang="en-US" altLang="en-US" b="1">
              <a:solidFill>
                <a:schemeClr val="accent1">
                  <a:lumMod val="50000"/>
                </a:schemeClr>
              </a:solidFill>
              <a:latin typeface="Arial" panose="020B0604020202090204" pitchFamily="34" charset="0"/>
              <a:cs typeface="Arial" panose="020B0604020202090204" pitchFamily="34" charset="0"/>
            </a:endParaRPr>
          </a:p>
        </p:txBody>
      </p:sp>
      <p:sp>
        <p:nvSpPr>
          <p:cNvPr id="7" name="Text Box 6"/>
          <p:cNvSpPr txBox="1"/>
          <p:nvPr/>
        </p:nvSpPr>
        <p:spPr>
          <a:xfrm>
            <a:off x="167640" y="4735830"/>
            <a:ext cx="6096000" cy="1630045"/>
          </a:xfrm>
          <a:prstGeom prst="rect">
            <a:avLst/>
          </a:prstGeom>
          <a:noFill/>
        </p:spPr>
        <p:txBody>
          <a:bodyPr wrap="square" rtlCol="0" anchor="t">
            <a:spAutoFit/>
          </a:bodyPr>
          <a:p>
            <a:r>
              <a:rPr lang="en-US" altLang="en-US" sz="2000" b="1">
                <a:solidFill>
                  <a:schemeClr val="accent1">
                    <a:lumMod val="50000"/>
                  </a:schemeClr>
                </a:solidFill>
                <a:latin typeface="Times New Roman" panose="02020503050405090304" pitchFamily="18" charset="0"/>
                <a:cs typeface="Times New Roman" panose="02020503050405090304" pitchFamily="18" charset="0"/>
              </a:rPr>
              <a:t>To be successful in combating and preventing crime through crime maps as an early warning, INSTITUTIONAL data and statistics must be transparent and published (Case WBC, Kosovo published every year https://ask.rks-gov.net/)</a:t>
            </a:r>
            <a:endParaRPr lang="en-US" altLang="en-US" sz="2000" b="1">
              <a:solidFill>
                <a:schemeClr val="accent1">
                  <a:lumMod val="50000"/>
                </a:schemeClr>
              </a:solidFill>
              <a:latin typeface="Times New Roman" panose="02020503050405090304" pitchFamily="18" charset="0"/>
              <a:cs typeface="Times New Roman" panose="0202050305040509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p:nvPr/>
        </p:nvSpPr>
        <p:spPr>
          <a:xfrm>
            <a:off x="706755" y="712413"/>
            <a:ext cx="5389324" cy="2233715"/>
          </a:xfrm>
          <a:prstGeom prst="rect">
            <a:avLst/>
          </a:prstGeom>
        </p:spPr>
        <p:txBody>
          <a:bodyPr vert="horz" lIns="68580" tIns="34290" rIns="68580" bIns="34290" rtlCol="0" anchor="ctr">
            <a:normAutofit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just">
              <a:buNone/>
            </a:pPr>
            <a:r>
              <a:rPr lang="pt-PT" sz="1500" b="1" dirty="0">
                <a:solidFill>
                  <a:schemeClr val="tx1"/>
                </a:solidFill>
              </a:rPr>
              <a:t>Purpose –</a:t>
            </a:r>
            <a:endParaRPr lang="pt-PT" sz="1500" b="1" dirty="0">
              <a:solidFill>
                <a:schemeClr val="tx1"/>
              </a:solidFill>
            </a:endParaRPr>
          </a:p>
          <a:p>
            <a:pPr marL="0" indent="0" algn="just">
              <a:buNone/>
            </a:pPr>
            <a:r>
              <a:rPr lang="en-US" sz="1500" dirty="0" err="1">
                <a:solidFill>
                  <a:schemeClr val="tx1"/>
                </a:solidFill>
              </a:rPr>
              <a:t>Therefore, the basic purpose of dealing with this topic is to detect and identify new forms of this criminal phenomenon by minors as perpetrators of criminal offenses, to explain the causes of their occurrence and to propose measures to prevent and combat them, thereby enabling law enforcement agencies and institutions to have a model of early warning of the forms of these deviant behaviors.</a:t>
            </a:r>
            <a:endParaRPr lang="bs-Latn-BA" sz="2100" dirty="0">
              <a:solidFill>
                <a:schemeClr val="tx1"/>
              </a:solidFill>
            </a:endParaRPr>
          </a:p>
        </p:txBody>
      </p:sp>
      <p:graphicFrame>
        <p:nvGraphicFramePr>
          <p:cNvPr id="6" name="Diagram 5"/>
          <p:cNvGraphicFramePr/>
          <p:nvPr/>
        </p:nvGraphicFramePr>
        <p:xfrm>
          <a:off x="803910" y="2892425"/>
          <a:ext cx="2641600" cy="25844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7" name="Diagram 6"/>
          <p:cNvGraphicFramePr/>
          <p:nvPr/>
        </p:nvGraphicFramePr>
        <p:xfrm>
          <a:off x="3223988" y="3224530"/>
          <a:ext cx="2686833" cy="20480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8" name="Diagram 7"/>
          <p:cNvGraphicFramePr/>
          <p:nvPr/>
        </p:nvGraphicFramePr>
        <p:xfrm>
          <a:off x="5910713" y="2711037"/>
          <a:ext cx="2870059" cy="307598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2" name="Text Box 1"/>
          <p:cNvSpPr txBox="1"/>
          <p:nvPr/>
        </p:nvSpPr>
        <p:spPr>
          <a:xfrm>
            <a:off x="8991600" y="2731135"/>
            <a:ext cx="2950210" cy="2745740"/>
          </a:xfrm>
          <a:prstGeom prst="rect">
            <a:avLst/>
          </a:prstGeom>
          <a:noFill/>
        </p:spPr>
        <p:txBody>
          <a:bodyPr wrap="square" rtlCol="0" anchor="t">
            <a:noAutofit/>
          </a:bodyPr>
          <a:p>
            <a:pPr algn="ctr"/>
            <a:r>
              <a:rPr lang="en-US" b="1">
                <a:highlight>
                  <a:srgbClr val="FF0000"/>
                </a:highlight>
                <a:latin typeface="Times New Roman" panose="02020503050405090304" pitchFamily="18" charset="0"/>
                <a:cs typeface="Times New Roman" panose="02020503050405090304" pitchFamily="18" charset="0"/>
                <a:sym typeface="+mn-ea"/>
              </a:rPr>
              <a:t>2004 2016 ???</a:t>
            </a:r>
            <a:endParaRPr lang="en-US" b="1">
              <a:highlight>
                <a:srgbClr val="FF0000"/>
              </a:highlight>
              <a:latin typeface="Times New Roman" panose="02020503050405090304" pitchFamily="18" charset="0"/>
              <a:cs typeface="Times New Roman" panose="02020503050405090304" pitchFamily="18" charset="0"/>
            </a:endParaRPr>
          </a:p>
          <a:p>
            <a:pPr algn="ctr"/>
            <a:endParaRPr lang="en-US" altLang="en-US">
              <a:latin typeface="Times New Roman" panose="02020503050405090304" pitchFamily="18" charset="0"/>
              <a:cs typeface="Times New Roman" panose="02020503050405090304" pitchFamily="18" charset="0"/>
            </a:endParaRPr>
          </a:p>
          <a:p>
            <a:pPr algn="ctr"/>
            <a:r>
              <a:rPr lang="en-US" altLang="en-US">
                <a:latin typeface="Times New Roman" panose="02020503050405090304" pitchFamily="18" charset="0"/>
                <a:cs typeface="Times New Roman" panose="02020503050405090304" pitchFamily="18" charset="0"/>
              </a:rPr>
              <a:t>The percentage of perpetrators of criminal offenses is between the ages of 24 and 32, around 60%. We need to analyze what happened in 2016 and 2024 when these were minors.</a:t>
            </a:r>
            <a:endParaRPr lang="en-US">
              <a:latin typeface="Times New Roman" panose="02020503050405090304" pitchFamily="18" charset="0"/>
              <a:cs typeface="Times New Roman" panose="0202050305040509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4" descr="840ac87f-c8c5-4993-a317-0ce67d860891"/>
          <p:cNvPicPr>
            <a:picLocks noChangeAspect="1"/>
          </p:cNvPicPr>
          <p:nvPr/>
        </p:nvPicPr>
        <p:blipFill>
          <a:blip r:embed="rId1"/>
          <a:stretch>
            <a:fillRect/>
          </a:stretch>
        </p:blipFill>
        <p:spPr>
          <a:xfrm>
            <a:off x="587375" y="172085"/>
            <a:ext cx="11134090" cy="61899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16990" y="550545"/>
            <a:ext cx="6647815" cy="614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p:nvPr/>
        </p:nvSpPr>
        <p:spPr>
          <a:xfrm>
            <a:off x="7447280" y="673735"/>
            <a:ext cx="6096000" cy="583565"/>
          </a:xfrm>
          <a:prstGeom prst="rect">
            <a:avLst/>
          </a:prstGeom>
          <a:noFill/>
        </p:spPr>
        <p:txBody>
          <a:bodyPr wrap="square" rtlCol="0" anchor="t">
            <a:spAutoFit/>
          </a:bodyPr>
          <a:p>
            <a:r>
              <a:rPr lang="en-US" altLang="en-US" sz="3200" b="1"/>
              <a:t>Humanity is one nation</a:t>
            </a:r>
            <a:endParaRPr lang="en-US" altLang="en-US" sz="3200" b="1"/>
          </a:p>
        </p:txBody>
      </p:sp>
      <p:sp>
        <p:nvSpPr>
          <p:cNvPr id="6" name="Text Box 5"/>
          <p:cNvSpPr txBox="1"/>
          <p:nvPr/>
        </p:nvSpPr>
        <p:spPr>
          <a:xfrm>
            <a:off x="7964805" y="3576320"/>
            <a:ext cx="3787775" cy="2306955"/>
          </a:xfrm>
          <a:prstGeom prst="rect">
            <a:avLst/>
          </a:prstGeom>
          <a:noFill/>
        </p:spPr>
        <p:txBody>
          <a:bodyPr wrap="square" rtlCol="0" anchor="t">
            <a:spAutoFit/>
          </a:bodyPr>
          <a:p>
            <a:pPr algn="ctr"/>
            <a:r>
              <a:rPr lang="en-US" altLang="en-US" sz="3600" b="1">
                <a:solidFill>
                  <a:schemeClr val="accent1">
                    <a:lumMod val="50000"/>
                  </a:schemeClr>
                </a:solidFill>
              </a:rPr>
              <a:t>An eye for an eye only ends up making the world blind.</a:t>
            </a:r>
            <a:endParaRPr lang="en-US" altLang="en-US" sz="3600" b="1">
              <a:solidFill>
                <a:schemeClr val="accent1">
                  <a:lumMod val="5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948305" y="523875"/>
            <a:ext cx="7093585" cy="1143000"/>
          </a:xfrm>
        </p:spPr>
        <p:txBody>
          <a:bodyPr/>
          <a:p>
            <a:pPr algn="ctr"/>
            <a:r>
              <a:rPr lang="en-US" altLang="en-US" sz="2800" b="1"/>
              <a:t>Theories of criminal causes</a:t>
            </a:r>
            <a:endParaRPr lang="en-US" altLang="en-US" sz="2800" b="1"/>
          </a:p>
        </p:txBody>
      </p:sp>
      <p:graphicFrame>
        <p:nvGraphicFramePr>
          <p:cNvPr id="4" name="Content Placeholder 3"/>
          <p:cNvGraphicFramePr/>
          <p:nvPr>
            <p:ph idx="1"/>
          </p:nvPr>
        </p:nvGraphicFramePr>
        <p:xfrm>
          <a:off x="838200" y="1837055"/>
          <a:ext cx="10515600" cy="435133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Text Box 2"/>
          <p:cNvSpPr txBox="1"/>
          <p:nvPr/>
        </p:nvSpPr>
        <p:spPr>
          <a:xfrm>
            <a:off x="413385" y="523875"/>
            <a:ext cx="2265045" cy="1198880"/>
          </a:xfrm>
          <a:prstGeom prst="rect">
            <a:avLst/>
          </a:prstGeom>
          <a:noFill/>
        </p:spPr>
        <p:txBody>
          <a:bodyPr wrap="square" rtlCol="0" anchor="t">
            <a:spAutoFit/>
          </a:bodyPr>
          <a:p>
            <a:pPr algn="ctr"/>
            <a:r>
              <a:rPr lang="en-US" altLang="en-US" b="1">
                <a:latin typeface="Times New Roman" panose="02020503050405090304" pitchFamily="18" charset="0"/>
                <a:cs typeface="Times New Roman" panose="02020503050405090304" pitchFamily="18" charset="0"/>
              </a:rPr>
              <a:t>How can we know and take action according to theories about early warning?</a:t>
            </a:r>
            <a:endParaRPr lang="en-US" altLang="en-US" b="1">
              <a:latin typeface="Times New Roman" panose="02020503050405090304" pitchFamily="18" charset="0"/>
              <a:cs typeface="Times New Roman" panose="0202050305040509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4000" b="1"/>
              <a:t>Topic</a:t>
            </a:r>
            <a:endParaRPr lang="en-US" sz="4000" b="1"/>
          </a:p>
        </p:txBody>
      </p:sp>
      <p:sp>
        <p:nvSpPr>
          <p:cNvPr id="4" name="Text Box 3"/>
          <p:cNvSpPr txBox="1"/>
          <p:nvPr/>
        </p:nvSpPr>
        <p:spPr>
          <a:xfrm>
            <a:off x="838835" y="1271905"/>
            <a:ext cx="4772660" cy="5826125"/>
          </a:xfrm>
          <a:prstGeom prst="rect">
            <a:avLst/>
          </a:prstGeom>
        </p:spPr>
        <p:txBody>
          <a:bodyPr wrap="square">
            <a:noAutofit/>
          </a:bodyPr>
          <a:p>
            <a:pPr marL="914400" indent="-457200" algn="just" defTabSz="266700">
              <a:lnSpc>
                <a:spcPct val="107000"/>
              </a:lnSpc>
              <a:spcAft>
                <a:spcPct val="0"/>
              </a:spcAft>
              <a:buFont typeface="Arial" panose="020B0604020202090204" pitchFamily="34" charset="0"/>
              <a:buChar char="•"/>
            </a:pPr>
            <a:r>
              <a:rPr sz="2800">
                <a:latin typeface="Times New Roman" panose="02020503050405090304"/>
                <a:ea typeface="Calibri" panose="020F0502020204030204"/>
              </a:rPr>
              <a:t>Volume and structure of crime.</a:t>
            </a:r>
            <a:endParaRPr sz="2800">
              <a:latin typeface="Times New Roman" panose="02020503050405090304"/>
              <a:ea typeface="Calibri" panose="020F0502020204030204"/>
            </a:endParaRPr>
          </a:p>
          <a:p>
            <a:pPr marL="914400" indent="-457200" algn="just" defTabSz="266700">
              <a:lnSpc>
                <a:spcPct val="107000"/>
              </a:lnSpc>
              <a:spcAft>
                <a:spcPct val="0"/>
              </a:spcAft>
              <a:buFont typeface="Arial" panose="020B0604020202090204" pitchFamily="34" charset="0"/>
              <a:buChar char="•"/>
            </a:pPr>
            <a:r>
              <a:rPr sz="2800">
                <a:latin typeface="Times New Roman" panose="02020503050405090304"/>
                <a:ea typeface="Calibri" panose="020F0502020204030204"/>
              </a:rPr>
              <a:t>Social mobility and crime</a:t>
            </a:r>
            <a:endParaRPr sz="2800">
              <a:latin typeface="Times New Roman" panose="02020503050405090304"/>
              <a:ea typeface="Calibri" panose="020F0502020204030204"/>
            </a:endParaRPr>
          </a:p>
          <a:p>
            <a:pPr marL="914400" indent="-457200" algn="just" defTabSz="266700">
              <a:lnSpc>
                <a:spcPct val="107000"/>
              </a:lnSpc>
              <a:spcAft>
                <a:spcPct val="0"/>
              </a:spcAft>
              <a:buFont typeface="Arial" panose="020B0604020202090204" pitchFamily="34" charset="0"/>
              <a:buChar char="•"/>
            </a:pPr>
            <a:r>
              <a:rPr sz="2800">
                <a:latin typeface="Times New Roman" panose="02020503050405090304"/>
                <a:ea typeface="Calibri" panose="020F0502020204030204"/>
              </a:rPr>
              <a:t>Temporal and seasonal characteristics of crime</a:t>
            </a:r>
            <a:endParaRPr sz="2800">
              <a:latin typeface="Times New Roman" panose="02020503050405090304"/>
              <a:ea typeface="Calibri" panose="020F0502020204030204"/>
            </a:endParaRPr>
          </a:p>
          <a:p>
            <a:pPr marL="914400" indent="-457200" algn="just" defTabSz="266700">
              <a:lnSpc>
                <a:spcPct val="107000"/>
              </a:lnSpc>
              <a:spcAft>
                <a:spcPct val="0"/>
              </a:spcAft>
              <a:buFont typeface="Arial" panose="020B0604020202090204" pitchFamily="34" charset="0"/>
              <a:buChar char="•"/>
            </a:pPr>
            <a:r>
              <a:rPr sz="2800">
                <a:latin typeface="Times New Roman" panose="02020503050405090304"/>
                <a:ea typeface="Calibri" panose="020F0502020204030204"/>
              </a:rPr>
              <a:t>Etiology and phenomenology of situations</a:t>
            </a:r>
            <a:endParaRPr sz="2800">
              <a:latin typeface="Times New Roman" panose="02020503050405090304"/>
              <a:ea typeface="Calibri" panose="020F0502020204030204"/>
            </a:endParaRPr>
          </a:p>
        </p:txBody>
      </p:sp>
      <p:graphicFrame>
        <p:nvGraphicFramePr>
          <p:cNvPr id="6" name="Content Placeholder 5"/>
          <p:cNvGraphicFramePr>
            <a:graphicFrameLocks noGrp="1"/>
          </p:cNvGraphicFramePr>
          <p:nvPr>
            <p:ph idx="1"/>
          </p:nvPr>
        </p:nvGraphicFramePr>
        <p:xfrm>
          <a:off x="7000875" y="221615"/>
          <a:ext cx="4352925" cy="608203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81200" y="914400"/>
          <a:ext cx="8229600" cy="51816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U-Turn Arrow 4"/>
          <p:cNvSpPr/>
          <p:nvPr/>
        </p:nvSpPr>
        <p:spPr>
          <a:xfrm rot="5400000">
            <a:off x="8009255" y="3879850"/>
            <a:ext cx="3642995" cy="91376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Left-Right-Up Arrow 5"/>
          <p:cNvSpPr/>
          <p:nvPr/>
        </p:nvSpPr>
        <p:spPr>
          <a:xfrm>
            <a:off x="4876800" y="4800600"/>
            <a:ext cx="2667000" cy="160020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Box 1"/>
          <p:cNvSpPr txBox="1"/>
          <p:nvPr/>
        </p:nvSpPr>
        <p:spPr>
          <a:xfrm>
            <a:off x="3900805" y="609600"/>
            <a:ext cx="6026150" cy="829945"/>
          </a:xfrm>
          <a:prstGeom prst="rect">
            <a:avLst/>
          </a:prstGeom>
          <a:noFill/>
        </p:spPr>
        <p:txBody>
          <a:bodyPr wrap="square" rtlCol="0" anchor="t">
            <a:spAutoFit/>
          </a:bodyPr>
          <a:p>
            <a:r>
              <a:rPr lang="en-US" altLang="en-US" sz="2400"/>
              <a:t>Seasons as a source of crime and opportunities for criminal activity</a:t>
            </a:r>
            <a:endParaRPr lang="en-US" altLang="en-US" sz="2400"/>
          </a:p>
        </p:txBody>
      </p:sp>
      <p:sp>
        <p:nvSpPr>
          <p:cNvPr id="3" name="Text Box 2"/>
          <p:cNvSpPr txBox="1"/>
          <p:nvPr/>
        </p:nvSpPr>
        <p:spPr>
          <a:xfrm>
            <a:off x="532130" y="691515"/>
            <a:ext cx="3368675" cy="2861310"/>
          </a:xfrm>
          <a:prstGeom prst="rect">
            <a:avLst/>
          </a:prstGeom>
          <a:noFill/>
        </p:spPr>
        <p:txBody>
          <a:bodyPr wrap="square" rtlCol="0" anchor="t">
            <a:spAutoFit/>
          </a:bodyPr>
          <a:p>
            <a:pPr algn="ctr"/>
            <a:r>
              <a:rPr lang="en-US" altLang="en-US">
                <a:solidFill>
                  <a:schemeClr val="accent1">
                    <a:lumMod val="50000"/>
                  </a:schemeClr>
                </a:solidFill>
              </a:rPr>
              <a:t>The brilliant work of security institutions and their data through MODUS Operandi, Ante, Tempore, Post Reconstruction ATPR, POS Police operation system, etc. give us in science the opportunity to use RESEARCH methods around early warning according to:</a:t>
            </a:r>
            <a:endParaRPr lang="en-US" altLang="en-US">
              <a:solidFill>
                <a:schemeClr val="accent1">
                  <a:lumMod val="50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986" y="857251"/>
            <a:ext cx="7643642" cy="1130300"/>
          </a:xfrm>
        </p:spPr>
        <p:txBody>
          <a:bodyPr>
            <a:normAutofit fontScale="90000"/>
          </a:bodyPr>
          <a:lstStyle/>
          <a:p>
            <a:pPr>
              <a:defRPr/>
            </a:pPr>
            <a:r>
              <a:rPr lang="bs-Latn-BA" altLang="en-US" dirty="0">
                <a:latin typeface="Times New Roman" panose="02020503050405090304" pitchFamily="18" charset="0"/>
                <a:cs typeface="Times New Roman" panose="02020503050405090304" pitchFamily="18" charset="0"/>
              </a:rPr>
              <a:t>Criminality And Registered Criminality</a:t>
            </a:r>
            <a:br>
              <a:rPr lang="bs-Latn-BA" altLang="en-US" dirty="0">
                <a:latin typeface="Times New Roman" panose="02020503050405090304" pitchFamily="18" charset="0"/>
                <a:cs typeface="Times New Roman" panose="02020503050405090304" pitchFamily="18" charset="0"/>
              </a:rPr>
            </a:br>
            <a:endParaRPr lang="bs-Latn-BA" dirty="0">
              <a:latin typeface="Times New Roman" panose="02020503050405090304" pitchFamily="18" charset="0"/>
              <a:cs typeface="Times New Roman" panose="02020503050405090304" pitchFamily="18" charset="0"/>
            </a:endParaRPr>
          </a:p>
        </p:txBody>
      </p:sp>
      <p:sp>
        <p:nvSpPr>
          <p:cNvPr id="3" name="Text Placeholder 2"/>
          <p:cNvSpPr/>
          <p:nvPr>
            <p:ph type="body" sz="half" idx="3"/>
          </p:nvPr>
        </p:nvSpPr>
        <p:spPr>
          <a:xfrm>
            <a:off x="458470" y="4233545"/>
            <a:ext cx="4173220" cy="823595"/>
          </a:xfrm>
        </p:spPr>
        <p:txBody>
          <a:bodyPr/>
          <a:p>
            <a:r>
              <a:rPr lang="en-US" altLang="en-US">
                <a:latin typeface="Times New Roman" panose="02020503050405090304" pitchFamily="18" charset="0"/>
                <a:cs typeface="Times New Roman" panose="02020503050405090304" pitchFamily="18" charset="0"/>
              </a:rPr>
              <a:t>Process procedure Operational Process Police, investigatory and judicial/ </a:t>
            </a:r>
            <a:r>
              <a:rPr lang="en-US" altLang="en-US">
                <a:solidFill>
                  <a:srgbClr val="0070C0"/>
                </a:solidFill>
                <a:latin typeface="Times New Roman" panose="02020503050405090304" pitchFamily="18" charset="0"/>
                <a:cs typeface="Times New Roman" panose="02020503050405090304" pitchFamily="18" charset="0"/>
              </a:rPr>
              <a:t>INVESTIGATION</a:t>
            </a:r>
            <a:endParaRPr lang="en-US" altLang="en-US">
              <a:solidFill>
                <a:srgbClr val="0070C0"/>
              </a:solidFill>
              <a:latin typeface="Times New Roman" panose="02020503050405090304" pitchFamily="18" charset="0"/>
              <a:cs typeface="Times New Roman" panose="02020503050405090304" pitchFamily="18" charset="0"/>
            </a:endParaRPr>
          </a:p>
          <a:p>
            <a:endParaRPr lang="en-US" altLang="en-US">
              <a:solidFill>
                <a:srgbClr val="0070C0"/>
              </a:solidFill>
              <a:latin typeface="Times New Roman" panose="02020503050405090304" pitchFamily="18" charset="0"/>
              <a:cs typeface="Times New Roman" panose="02020503050405090304" pitchFamily="18" charset="0"/>
            </a:endParaRPr>
          </a:p>
          <a:p>
            <a:r>
              <a:rPr lang="en-US" altLang="en-US">
                <a:solidFill>
                  <a:srgbClr val="0070C0"/>
                </a:solidFill>
                <a:latin typeface="Times New Roman" panose="02020503050405090304" pitchFamily="18" charset="0"/>
                <a:cs typeface="Times New Roman" panose="02020503050405090304" pitchFamily="18" charset="0"/>
              </a:rPr>
              <a:t>Police, Prosecutor's Office, Court, Security services, Army, etc.</a:t>
            </a:r>
            <a:endParaRPr lang="en-US" altLang="en-US">
              <a:solidFill>
                <a:srgbClr val="0070C0"/>
              </a:solidFill>
              <a:latin typeface="Times New Roman" panose="02020503050405090304" pitchFamily="18" charset="0"/>
              <a:cs typeface="Times New Roman" panose="02020503050405090304" pitchFamily="18" charset="0"/>
            </a:endParaRPr>
          </a:p>
        </p:txBody>
      </p:sp>
      <p:sp>
        <p:nvSpPr>
          <p:cNvPr id="6" name="Text Box 5"/>
          <p:cNvSpPr txBox="1"/>
          <p:nvPr/>
        </p:nvSpPr>
        <p:spPr>
          <a:xfrm>
            <a:off x="5585460" y="3282315"/>
            <a:ext cx="5191125" cy="1476375"/>
          </a:xfrm>
          <a:prstGeom prst="rect">
            <a:avLst/>
          </a:prstGeom>
          <a:noFill/>
        </p:spPr>
        <p:txBody>
          <a:bodyPr wrap="square" rtlCol="0" anchor="t">
            <a:spAutoFit/>
          </a:bodyPr>
          <a:p>
            <a:pPr algn="ctr"/>
            <a:r>
              <a:rPr lang="en-US" altLang="en-US">
                <a:latin typeface="Times New Roman" panose="02020503050405090304" pitchFamily="18" charset="0"/>
                <a:cs typeface="Times New Roman" panose="02020503050405090304" pitchFamily="18" charset="0"/>
              </a:rPr>
              <a:t>Early warning issues Academic scientific research approach/</a:t>
            </a:r>
            <a:r>
              <a:rPr lang="en-US" altLang="en-US" b="1">
                <a:solidFill>
                  <a:schemeClr val="accent1">
                    <a:lumMod val="50000"/>
                  </a:schemeClr>
                </a:solidFill>
                <a:latin typeface="Times New Roman" panose="02020503050405090304" pitchFamily="18" charset="0"/>
                <a:cs typeface="Times New Roman" panose="02020503050405090304" pitchFamily="18" charset="0"/>
              </a:rPr>
              <a:t> RESEARCH</a:t>
            </a:r>
            <a:endParaRPr lang="en-US" altLang="en-US" b="1">
              <a:solidFill>
                <a:schemeClr val="accent1">
                  <a:lumMod val="50000"/>
                </a:schemeClr>
              </a:solidFill>
              <a:latin typeface="Times New Roman" panose="02020503050405090304" pitchFamily="18" charset="0"/>
              <a:cs typeface="Times New Roman" panose="02020503050405090304" pitchFamily="18" charset="0"/>
            </a:endParaRPr>
          </a:p>
          <a:p>
            <a:pPr algn="ctr"/>
            <a:endParaRPr lang="en-US" altLang="en-US" b="1">
              <a:solidFill>
                <a:schemeClr val="accent1">
                  <a:lumMod val="50000"/>
                </a:schemeClr>
              </a:solidFill>
              <a:latin typeface="Times New Roman" panose="02020503050405090304" pitchFamily="18" charset="0"/>
              <a:cs typeface="Times New Roman" panose="02020503050405090304" pitchFamily="18" charset="0"/>
            </a:endParaRPr>
          </a:p>
          <a:p>
            <a:pPr algn="ctr"/>
            <a:r>
              <a:rPr lang="en-US" altLang="en-US" b="1">
                <a:solidFill>
                  <a:schemeClr val="accent1">
                    <a:lumMod val="50000"/>
                  </a:schemeClr>
                </a:solidFill>
                <a:latin typeface="Times New Roman" panose="02020503050405090304" pitchFamily="18" charset="0"/>
                <a:cs typeface="Times New Roman" panose="02020503050405090304" pitchFamily="18" charset="0"/>
              </a:rPr>
              <a:t>Universities, Institutes, Academies, Professors, P.h.D. etc.</a:t>
            </a:r>
            <a:endParaRPr lang="en-US" altLang="en-US" b="1">
              <a:solidFill>
                <a:schemeClr val="accent1">
                  <a:lumMod val="50000"/>
                </a:schemeClr>
              </a:solidFill>
              <a:latin typeface="Times New Roman" panose="02020503050405090304" pitchFamily="18" charset="0"/>
              <a:cs typeface="Times New Roman" panose="02020503050405090304" pitchFamily="18" charset="0"/>
            </a:endParaRPr>
          </a:p>
        </p:txBody>
      </p:sp>
      <p:sp>
        <p:nvSpPr>
          <p:cNvPr id="8" name="Text Box 7"/>
          <p:cNvSpPr txBox="1"/>
          <p:nvPr/>
        </p:nvSpPr>
        <p:spPr>
          <a:xfrm>
            <a:off x="2671445" y="1987550"/>
            <a:ext cx="6096000" cy="645160"/>
          </a:xfrm>
          <a:prstGeom prst="rect">
            <a:avLst/>
          </a:prstGeom>
          <a:noFill/>
        </p:spPr>
        <p:txBody>
          <a:bodyPr wrap="square" rtlCol="0" anchor="t">
            <a:spAutoFit/>
          </a:bodyPr>
          <a:p>
            <a:pPr algn="ctr"/>
            <a:r>
              <a:rPr lang="en-US" altLang="en-US" b="1">
                <a:solidFill>
                  <a:schemeClr val="accent1">
                    <a:lumMod val="50000"/>
                  </a:schemeClr>
                </a:solidFill>
                <a:latin typeface="Times New Roman" panose="02020503050405090304" pitchFamily="18" charset="0"/>
                <a:cs typeface="Times New Roman" panose="02020503050405090304" pitchFamily="18" charset="0"/>
              </a:rPr>
              <a:t>We need to know and distinguish the working methods and know exactly what authorizations are:</a:t>
            </a:r>
            <a:endParaRPr lang="en-US" altLang="en-US" b="1">
              <a:solidFill>
                <a:schemeClr val="accent1">
                  <a:lumMod val="50000"/>
                </a:schemeClr>
              </a:solidFill>
              <a:latin typeface="Times New Roman" panose="02020503050405090304" pitchFamily="18" charset="0"/>
              <a:cs typeface="Times New Roman" panose="02020503050405090304" pitchFamily="18" charset="0"/>
            </a:endParaRPr>
          </a:p>
        </p:txBody>
      </p:sp>
      <p:sp>
        <p:nvSpPr>
          <p:cNvPr id="9" name="Text Box 8"/>
          <p:cNvSpPr txBox="1"/>
          <p:nvPr/>
        </p:nvSpPr>
        <p:spPr>
          <a:xfrm>
            <a:off x="2342515" y="5400675"/>
            <a:ext cx="6096000" cy="922020"/>
          </a:xfrm>
          <a:prstGeom prst="rect">
            <a:avLst/>
          </a:prstGeom>
          <a:noFill/>
        </p:spPr>
        <p:txBody>
          <a:bodyPr wrap="square" rtlCol="0" anchor="t">
            <a:spAutoFit/>
          </a:bodyPr>
          <a:p>
            <a:pPr algn="ctr"/>
            <a:r>
              <a:rPr lang="en-US" altLang="en-US" b="1" i="1">
                <a:solidFill>
                  <a:schemeClr val="accent1">
                    <a:lumMod val="50000"/>
                  </a:schemeClr>
                </a:solidFill>
                <a:latin typeface="Times New Roman" panose="02020503050405090304" pitchFamily="18" charset="0"/>
                <a:cs typeface="Times New Roman" panose="02020503050405090304" pitchFamily="18" charset="0"/>
              </a:rPr>
              <a:t>To be successful, all entities must cooperate according to the methodologies provided for in the Code, Law, Strategy, Program, etc.</a:t>
            </a:r>
            <a:endParaRPr lang="en-US" altLang="en-US" b="1" i="1">
              <a:solidFill>
                <a:schemeClr val="accent1">
                  <a:lumMod val="50000"/>
                </a:schemeClr>
              </a:solidFill>
              <a:latin typeface="Times New Roman" panose="02020503050405090304" pitchFamily="18" charset="0"/>
              <a:cs typeface="Times New Roman" panose="0202050305040509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345" y="504190"/>
            <a:ext cx="8194675" cy="476885"/>
          </a:xfrm>
        </p:spPr>
        <p:txBody>
          <a:bodyPr>
            <a:normAutofit fontScale="90000"/>
          </a:bodyPr>
          <a:lstStyle/>
          <a:p>
            <a:pPr algn="ctr"/>
            <a:r>
              <a:rPr lang="en-US" altLang="en-US" sz="2000" b="1">
                <a:sym typeface="+mn-ea"/>
              </a:rPr>
              <a:t>Early warning issues Academic scientific research approach/</a:t>
            </a:r>
            <a:r>
              <a:rPr lang="en-US" altLang="en-US" sz="2000" b="1">
                <a:solidFill>
                  <a:schemeClr val="accent1">
                    <a:lumMod val="50000"/>
                  </a:schemeClr>
                </a:solidFill>
                <a:latin typeface="Arial" panose="020B0604020202090204" pitchFamily="34" charset="0"/>
                <a:cs typeface="Arial" panose="020B0604020202090204" pitchFamily="34" charset="0"/>
                <a:sym typeface="+mn-ea"/>
              </a:rPr>
              <a:t> RESEARCH</a:t>
            </a:r>
            <a:endParaRPr lang="en-US" sz="2000" b="1" dirty="0"/>
          </a:p>
        </p:txBody>
      </p:sp>
      <p:sp>
        <p:nvSpPr>
          <p:cNvPr id="3" name="Content Placeholder 2"/>
          <p:cNvSpPr>
            <a:spLocks noGrp="1"/>
          </p:cNvSpPr>
          <p:nvPr>
            <p:ph idx="1"/>
          </p:nvPr>
        </p:nvSpPr>
        <p:spPr>
          <a:xfrm>
            <a:off x="739775" y="1564640"/>
            <a:ext cx="4594225" cy="4585970"/>
          </a:xfrm>
        </p:spPr>
        <p:txBody>
          <a:bodyPr>
            <a:normAutofit fontScale="47500" lnSpcReduction="20000"/>
          </a:bodyPr>
          <a:lstStyle/>
          <a:p>
            <a:r>
              <a:rPr lang="en-US" dirty="0">
                <a:solidFill>
                  <a:schemeClr val="tx1"/>
                </a:solidFill>
                <a:latin typeface="Times New Roman" panose="02020503050405090304" pitchFamily="18" charset="0"/>
                <a:cs typeface="Times New Roman" panose="02020503050405090304" pitchFamily="18" charset="0"/>
              </a:rPr>
              <a:t>Criminal offenses against property</a:t>
            </a:r>
            <a:endParaRPr lang="en-US" dirty="0">
              <a:solidFill>
                <a:schemeClr val="tx1"/>
              </a:solidFill>
              <a:latin typeface="Times New Roman" panose="02020503050405090304" pitchFamily="18" charset="0"/>
              <a:cs typeface="Times New Roman" panose="02020503050405090304" pitchFamily="18" charset="0"/>
            </a:endParaRPr>
          </a:p>
          <a:p>
            <a:r>
              <a:rPr lang="en-US" dirty="0" err="1">
                <a:solidFill>
                  <a:schemeClr val="tx1"/>
                </a:solidFill>
                <a:latin typeface="Times New Roman" panose="02020503050405090304" pitchFamily="18" charset="0"/>
                <a:cs typeface="Times New Roman" panose="02020503050405090304" pitchFamily="18" charset="0"/>
              </a:rPr>
              <a:t>Criminal offenses of abuse of narcotic substances</a:t>
            </a:r>
            <a:endParaRPr lang="en-US" dirty="0">
              <a:solidFill>
                <a:schemeClr val="tx1"/>
              </a:solidFill>
              <a:latin typeface="Times New Roman" panose="02020503050405090304" pitchFamily="18" charset="0"/>
              <a:cs typeface="Times New Roman" panose="02020503050405090304" pitchFamily="18" charset="0"/>
            </a:endParaRPr>
          </a:p>
          <a:p>
            <a:r>
              <a:rPr lang="en-US" dirty="0" err="1">
                <a:solidFill>
                  <a:schemeClr val="tx1"/>
                </a:solidFill>
                <a:latin typeface="Times New Roman" panose="02020503050405090304" pitchFamily="18" charset="0"/>
                <a:cs typeface="Times New Roman" panose="02020503050405090304" pitchFamily="18" charset="0"/>
              </a:rPr>
              <a:t>Criminal offenses against sexual integrity.</a:t>
            </a:r>
            <a:endParaRPr lang="en-US" dirty="0">
              <a:solidFill>
                <a:schemeClr val="tx1"/>
              </a:solidFill>
              <a:latin typeface="Times New Roman" panose="02020503050405090304" pitchFamily="18" charset="0"/>
              <a:cs typeface="Times New Roman" panose="02020503050405090304" pitchFamily="18" charset="0"/>
            </a:endParaRPr>
          </a:p>
          <a:p>
            <a:r>
              <a:rPr lang="en-US" dirty="0" err="1">
                <a:solidFill>
                  <a:schemeClr val="tx1"/>
                </a:solidFill>
                <a:latin typeface="Times New Roman" panose="02020503050405090304" pitchFamily="18" charset="0"/>
                <a:cs typeface="Times New Roman" panose="02020503050405090304" pitchFamily="18" charset="0"/>
              </a:rPr>
              <a:t>Criminal offenses against life and body.</a:t>
            </a:r>
            <a:endParaRPr lang="en-US" dirty="0">
              <a:solidFill>
                <a:schemeClr val="tx1"/>
              </a:solidFill>
              <a:latin typeface="Times New Roman" panose="02020503050405090304" pitchFamily="18" charset="0"/>
              <a:cs typeface="Times New Roman" panose="02020503050405090304" pitchFamily="18" charset="0"/>
            </a:endParaRPr>
          </a:p>
          <a:p>
            <a:r>
              <a:rPr lang="en-US" dirty="0" err="1">
                <a:solidFill>
                  <a:schemeClr val="tx1"/>
                </a:solidFill>
                <a:latin typeface="Times New Roman" panose="02020503050405090304" pitchFamily="18" charset="0"/>
                <a:cs typeface="Times New Roman" panose="02020503050405090304" pitchFamily="18" charset="0"/>
              </a:rPr>
              <a:t>Criminal offenses against public order and security.</a:t>
            </a:r>
            <a:endParaRPr lang="en-US" dirty="0" err="1">
              <a:solidFill>
                <a:schemeClr val="tx1"/>
              </a:solidFill>
              <a:latin typeface="Times New Roman" panose="02020503050405090304" pitchFamily="18" charset="0"/>
              <a:cs typeface="Times New Roman" panose="02020503050405090304" pitchFamily="18" charset="0"/>
            </a:endParaRPr>
          </a:p>
          <a:p>
            <a:pPr marL="0" indent="0">
              <a:buNone/>
            </a:pPr>
            <a:r>
              <a:rPr lang="en-US" dirty="0">
                <a:solidFill>
                  <a:schemeClr val="tx1"/>
                </a:solidFill>
                <a:highlight>
                  <a:srgbClr val="FF0000"/>
                </a:highlight>
                <a:latin typeface="Times New Roman" panose="02020503050405090304" pitchFamily="18" charset="0"/>
                <a:cs typeface="Times New Roman" panose="02020503050405090304" pitchFamily="18" charset="0"/>
              </a:rPr>
              <a:t>2004-2016</a:t>
            </a:r>
            <a:endParaRPr lang="en-US" dirty="0">
              <a:solidFill>
                <a:schemeClr val="tx1"/>
              </a:solidFill>
              <a:highlight>
                <a:srgbClr val="FF0000"/>
              </a:highlight>
              <a:latin typeface="Times New Roman" panose="02020503050405090304" pitchFamily="18" charset="0"/>
              <a:cs typeface="Times New Roman" panose="02020503050405090304" pitchFamily="18" charset="0"/>
            </a:endParaRPr>
          </a:p>
          <a:p>
            <a:pPr marL="0" indent="0" algn="ctr">
              <a:buNone/>
            </a:pPr>
            <a:r>
              <a:rPr lang="en-US" dirty="0">
                <a:solidFill>
                  <a:schemeClr val="tx1"/>
                </a:solidFill>
                <a:latin typeface="Times New Roman" panose="02020503050405090304" pitchFamily="18" charset="0"/>
                <a:cs typeface="Times New Roman" panose="02020503050405090304" pitchFamily="18" charset="0"/>
              </a:rPr>
              <a:t> </a:t>
            </a:r>
            <a:r>
              <a:rPr lang="en-US" sz="4210" b="1" dirty="0">
                <a:solidFill>
                  <a:schemeClr val="accent1">
                    <a:lumMod val="50000"/>
                  </a:schemeClr>
                </a:solidFill>
                <a:latin typeface="Times New Roman" panose="02020503050405090304" pitchFamily="18" charset="0"/>
                <a:cs typeface="Times New Roman" panose="02020503050405090304" pitchFamily="18" charset="0"/>
              </a:rPr>
              <a:t>1-6  ??</a:t>
            </a:r>
            <a:endParaRPr lang="en-US" dirty="0">
              <a:solidFill>
                <a:schemeClr val="tx1"/>
              </a:solidFill>
              <a:latin typeface="Times New Roman" panose="02020503050405090304" pitchFamily="18" charset="0"/>
              <a:cs typeface="Times New Roman" panose="02020503050405090304" pitchFamily="18" charset="0"/>
            </a:endParaRPr>
          </a:p>
          <a:p>
            <a:pPr algn="just">
              <a:lnSpc>
                <a:spcPct val="160000"/>
              </a:lnSpc>
            </a:pPr>
            <a:r>
              <a:rPr lang="en-US" dirty="0">
                <a:solidFill>
                  <a:schemeClr val="tx1"/>
                </a:solidFill>
                <a:latin typeface="Times New Roman" panose="02020503050405090304" pitchFamily="18" charset="0"/>
                <a:cs typeface="Times New Roman" panose="02020503050405090304" pitchFamily="18" charset="0"/>
              </a:rPr>
              <a:t>It has been found that the main factor in the presentation of juvenile delinquency in the reporting period is family, society, economic conditions, culture, social networks, education, and personality of minors, while the motives are sufficient mental immaturity, not emotional stability, social circle, sexual motive and socio-economic situation</a:t>
            </a:r>
            <a:endParaRPr lang="en-US" dirty="0">
              <a:solidFill>
                <a:schemeClr val="tx1"/>
              </a:solidFill>
              <a:latin typeface="Times New Roman" panose="02020503050405090304" pitchFamily="18" charset="0"/>
              <a:cs typeface="Times New Roman" panose="02020503050405090304" pitchFamily="18" charset="0"/>
            </a:endParaRPr>
          </a:p>
          <a:p>
            <a:endParaRPr lang="en-US" dirty="0">
              <a:solidFill>
                <a:schemeClr val="tx1"/>
              </a:solidFill>
              <a:latin typeface="Times New Roman" panose="02020503050405090304" pitchFamily="18" charset="0"/>
              <a:cs typeface="Times New Roman" panose="02020503050405090304" pitchFamily="18" charset="0"/>
            </a:endParaRPr>
          </a:p>
          <a:p>
            <a:endParaRPr lang="en-US" dirty="0">
              <a:solidFill>
                <a:schemeClr val="tx1"/>
              </a:solidFill>
              <a:latin typeface="Times New Roman" panose="02020503050405090304" pitchFamily="18" charset="0"/>
              <a:cs typeface="Times New Roman" panose="02020503050405090304" pitchFamily="18" charset="0"/>
            </a:endParaRPr>
          </a:p>
        </p:txBody>
      </p:sp>
      <p:sp>
        <p:nvSpPr>
          <p:cNvPr id="5" name="Rectangle 2"/>
          <p:cNvSpPr>
            <a:spLocks noChangeArrowheads="1"/>
          </p:cNvSpPr>
          <p:nvPr/>
        </p:nvSpPr>
        <p:spPr bwMode="auto">
          <a:xfrm>
            <a:off x="6096000" y="1221740"/>
            <a:ext cx="5321935" cy="4928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noAutofit/>
          </a:bodyPr>
          <a:lstStyle>
            <a:lvl1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1pPr>
            <a:lvl2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2pPr>
            <a:lvl3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3pPr>
            <a:lvl4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4pPr>
            <a:lvl5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5pPr>
            <a:lvl6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6pPr>
            <a:lvl7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7pPr>
            <a:lvl8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8pPr>
            <a:lvl9pPr eaLnBrk="0" fontAlgn="base" hangingPunct="0">
              <a:spcBef>
                <a:spcPct val="0"/>
              </a:spcBef>
              <a:spcAft>
                <a:spcPct val="0"/>
              </a:spcAft>
              <a:tabLst>
                <a:tab pos="698500" algn="l"/>
                <a:tab pos="6394450" algn="r"/>
              </a:tabLst>
              <a:defRPr>
                <a:solidFill>
                  <a:schemeClr val="tx1"/>
                </a:solidFill>
                <a:latin typeface="Arial" panose="020B0604020202090204" pitchFamily="34" charset="0"/>
              </a:defRPr>
            </a:lvl9pPr>
          </a:lstStyle>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
              </a:rPr>
              <a:t>Social economic factors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2"/>
              </a:rPr>
              <a:t>Unemployment</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3"/>
              </a:rPr>
              <a:t>Poverty</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4"/>
              </a:rPr>
              <a:t>Economic crises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5"/>
              </a:rPr>
              <a:t>Migration</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6"/>
              </a:rPr>
              <a:t>Emigration</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7"/>
              </a:rPr>
              <a:t>Causes of family nature</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8"/>
              </a:rPr>
              <a:t>Conflicts in the family</a:t>
            </a:r>
            <a:endPar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9"/>
              </a:rPr>
              <a:t>Domestic violence</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0"/>
              </a:rPr>
              <a:t>Sexual abuse in the family</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1"/>
              </a:rPr>
              <a:t>Divorce and other anomalies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2"/>
              </a:rPr>
              <a:t>The Impact of Mass Media Factors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err="1">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3"/>
              </a:rPr>
              <a:t>Television</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4"/>
              </a:rPr>
              <a:t>Internet, social networks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5"/>
              </a:rPr>
              <a:t>The impact of school and the juvenile education system</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6"/>
              </a:rPr>
              <a:t>Violence in schools</a:t>
            </a:r>
            <a:endParaRPr lang="en-US" altLang="en-US" sz="1500" dirty="0">
              <a:latin typeface="Times New Roman" panose="02020503050405090304" pitchFamily="18" charset="0"/>
              <a:cs typeface="Times New Roman" panose="02020503050405090304" pitchFamily="18" charset="0"/>
            </a:endParaRPr>
          </a:p>
          <a:p>
            <a:pPr defTabSz="685800">
              <a:tabLst>
                <a:tab pos="523875" algn="l"/>
                <a:tab pos="4795520" algn="r"/>
              </a:tabLst>
            </a:pPr>
            <a:r>
              <a:rPr lang="en-US" altLang="en-US" sz="1500" b="1" dirty="0">
                <a:solidFill>
                  <a:srgbClr val="0563C1"/>
                </a:solidFill>
                <a:latin typeface="Times New Roman" panose="02020503050405090304" pitchFamily="18" charset="0"/>
                <a:ea typeface="MS Mincho" panose="02020609040205080304" pitchFamily="49" charset="-128"/>
                <a:cs typeface="Times New Roman" panose="02020503050405090304" pitchFamily="18" charset="0"/>
                <a:hlinkClick r:id="rId17"/>
              </a:rPr>
              <a:t>Free time and socializing with peers</a:t>
            </a:r>
            <a:endParaRPr lang="en-US" altLang="en-US" sz="1500" dirty="0">
              <a:latin typeface="Times New Roman" panose="02020503050405090304" pitchFamily="18" charset="0"/>
              <a:cs typeface="Times New Roman" panose="02020503050405090304" pitchFamily="18" charset="0"/>
            </a:endParaRPr>
          </a:p>
        </p:txBody>
      </p:sp>
      <p:sp>
        <p:nvSpPr>
          <p:cNvPr id="7" name="Right Brace 6"/>
          <p:cNvSpPr/>
          <p:nvPr/>
        </p:nvSpPr>
        <p:spPr>
          <a:xfrm>
            <a:off x="4615543" y="1371600"/>
            <a:ext cx="1409702" cy="4155622"/>
          </a:xfrm>
          <a:prstGeom prst="rightBrace">
            <a:avLst>
              <a:gd name="adj1" fmla="val 8333"/>
              <a:gd name="adj2" fmla="val 49925"/>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sz="135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spcBef>
                <a:spcPts val="1200"/>
              </a:spcBef>
            </a:pPr>
            <a:r>
              <a:rPr lang="en-US" altLang="bs-Latn-BA" dirty="0"/>
              <a:t>C</a:t>
            </a:r>
            <a:r>
              <a:rPr lang="bs-Latn-BA" dirty="0"/>
              <a:t>riminal Topography</a:t>
            </a:r>
            <a:endParaRPr lang="bs-Latn-BA" dirty="0"/>
          </a:p>
          <a:p>
            <a:pPr lvl="1">
              <a:spcBef>
                <a:spcPts val="1200"/>
              </a:spcBef>
            </a:pPr>
            <a:r>
              <a:rPr lang="bs-Latn-BA" dirty="0"/>
              <a:t>Learning about the place where the crime was committed</a:t>
            </a:r>
            <a:endParaRPr lang="bs-Latn-BA" dirty="0"/>
          </a:p>
          <a:p>
            <a:pPr>
              <a:spcBef>
                <a:spcPts val="1200"/>
              </a:spcBef>
            </a:pPr>
            <a:r>
              <a:rPr lang="bs-Latn-BA" dirty="0"/>
              <a:t>Criminal geography</a:t>
            </a:r>
            <a:endParaRPr lang="bs-Latn-BA" dirty="0"/>
          </a:p>
          <a:p>
            <a:pPr lvl="1">
              <a:spcBef>
                <a:spcPts val="1200"/>
              </a:spcBef>
            </a:pPr>
            <a:r>
              <a:rPr lang="bs-Latn-BA" dirty="0"/>
              <a:t>Studies the types of criminal offenses that occur in public places;</a:t>
            </a:r>
            <a:endParaRPr lang="bs-Latn-BA" dirty="0"/>
          </a:p>
          <a:p>
            <a:pPr lvl="1">
              <a:spcBef>
                <a:spcPts val="1200"/>
              </a:spcBef>
            </a:pPr>
            <a:r>
              <a:rPr lang="bs-Latn-BA" dirty="0"/>
              <a:t>It studies the flow/exit of people prone to criminal behavior in a space ("the mobility of criminals")</a:t>
            </a:r>
            <a:endParaRPr lang="bs-Latn-BA" i="1" dirty="0"/>
          </a:p>
          <a:p>
            <a:pPr>
              <a:spcBef>
                <a:spcPts val="1200"/>
              </a:spcBef>
            </a:pPr>
            <a:r>
              <a:rPr lang="bs-Latn-BA" dirty="0"/>
              <a:t>Crime Map</a:t>
            </a:r>
            <a:endParaRPr lang="bs-Latn-BA" i="1" dirty="0"/>
          </a:p>
          <a:p>
            <a:pPr lvl="1">
              <a:spcBef>
                <a:spcPts val="1200"/>
              </a:spcBef>
            </a:pPr>
            <a:r>
              <a:rPr lang="bs-Latn-BA" dirty="0"/>
              <a:t>Ability to geocode the location of a specific crime on a map for analysis</a:t>
            </a:r>
            <a:endParaRPr lang="bs-Latn-BA" dirty="0"/>
          </a:p>
        </p:txBody>
      </p:sp>
      <p:sp>
        <p:nvSpPr>
          <p:cNvPr id="5" name="Slide Number Placeholder 4"/>
          <p:cNvSpPr>
            <a:spLocks noGrp="1"/>
          </p:cNvSpPr>
          <p:nvPr>
            <p:ph type="sldNum" sz="quarter" idx="12"/>
          </p:nvPr>
        </p:nvSpPr>
        <p:spPr/>
        <p:txBody>
          <a:bodyPr/>
          <a:lstStyle/>
          <a:p>
            <a:fld id="{4CFB95CD-DEA9-4911-98A1-0C24E4D9CAF2}" type="slidenum">
              <a:rPr lang="bs-Latn-BA" smtClean="0"/>
            </a:fld>
            <a:endParaRPr lang="bs-Latn-BA"/>
          </a:p>
        </p:txBody>
      </p:sp>
      <p:sp>
        <p:nvSpPr>
          <p:cNvPr id="6" name="Title 5"/>
          <p:cNvSpPr>
            <a:spLocks noGrp="1"/>
          </p:cNvSpPr>
          <p:nvPr>
            <p:ph type="title"/>
          </p:nvPr>
        </p:nvSpPr>
        <p:spPr/>
        <p:txBody>
          <a:bodyPr/>
          <a:lstStyle/>
          <a:p>
            <a:r>
              <a:rPr lang="en-US" altLang="bs-Latn-BA" dirty="0"/>
              <a:t>Early warning Crime Maping</a:t>
            </a:r>
            <a:endParaRPr lang="en-US" altLang="bs-Latn-B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bs-Latn-BA" dirty="0"/>
              <a:t>Data Creation</a:t>
            </a:r>
            <a:r>
              <a:rPr lang="en-US" altLang="bs-Latn-BA" dirty="0"/>
              <a:t> 1/6</a:t>
            </a:r>
            <a:endParaRPr lang="bs-Latn-BA" dirty="0"/>
          </a:p>
          <a:p>
            <a:r>
              <a:rPr lang="bs-Latn-BA" dirty="0"/>
              <a:t>Linking information from different sources</a:t>
            </a:r>
            <a:endParaRPr lang="bs-Latn-BA" dirty="0"/>
          </a:p>
          <a:p>
            <a:r>
              <a:rPr lang="bs-Latn-BA" dirty="0"/>
              <a:t>Data Presentation</a:t>
            </a:r>
            <a:r>
              <a:rPr lang="en-US" altLang="bs-Latn-BA" dirty="0"/>
              <a:t>  POS and Research</a:t>
            </a:r>
            <a:endParaRPr lang="bs-Latn-BA" dirty="0"/>
          </a:p>
          <a:p>
            <a:r>
              <a:rPr lang="bs-Latn-BA" dirty="0"/>
              <a:t>Data Collection</a:t>
            </a:r>
            <a:r>
              <a:rPr lang="en-US" altLang="bs-Latn-BA" dirty="0"/>
              <a:t> POS and Research</a:t>
            </a:r>
            <a:endParaRPr lang="bs-Latn-BA" dirty="0"/>
          </a:p>
          <a:p>
            <a:r>
              <a:rPr lang="bs-Latn-BA" dirty="0"/>
              <a:t>Examinations, coordination systems and registration</a:t>
            </a:r>
            <a:endParaRPr lang="bs-Latn-BA" dirty="0"/>
          </a:p>
          <a:p>
            <a:r>
              <a:rPr lang="bs-Latn-BA" dirty="0"/>
              <a:t>Spatial Analysis in GIS</a:t>
            </a:r>
            <a:endParaRPr lang="bs-Latn-BA" dirty="0"/>
          </a:p>
          <a:p>
            <a:r>
              <a:rPr lang="bs-Latn-BA" dirty="0"/>
              <a:t>Hartography</a:t>
            </a:r>
            <a:r>
              <a:rPr lang="en-US" altLang="bs-Latn-BA" dirty="0"/>
              <a:t>/ Preventive</a:t>
            </a:r>
            <a:endParaRPr lang="en-US" altLang="bs-Latn-BA" dirty="0"/>
          </a:p>
        </p:txBody>
      </p:sp>
      <p:sp>
        <p:nvSpPr>
          <p:cNvPr id="5" name="Slide Number Placeholder 4"/>
          <p:cNvSpPr>
            <a:spLocks noGrp="1"/>
          </p:cNvSpPr>
          <p:nvPr>
            <p:ph type="sldNum" sz="quarter" idx="12"/>
          </p:nvPr>
        </p:nvSpPr>
        <p:spPr/>
        <p:txBody>
          <a:bodyPr/>
          <a:lstStyle/>
          <a:p>
            <a:fld id="{4CFB95CD-DEA9-4911-98A1-0C24E4D9CAF2}" type="slidenum">
              <a:rPr lang="bs-Latn-BA" smtClean="0"/>
            </a:fld>
            <a:endParaRPr lang="bs-Latn-BA"/>
          </a:p>
        </p:txBody>
      </p:sp>
      <p:sp>
        <p:nvSpPr>
          <p:cNvPr id="6" name="Title 5"/>
          <p:cNvSpPr>
            <a:spLocks noGrp="1"/>
          </p:cNvSpPr>
          <p:nvPr>
            <p:ph type="title"/>
          </p:nvPr>
        </p:nvSpPr>
        <p:spPr/>
        <p:txBody>
          <a:bodyPr/>
          <a:lstStyle/>
          <a:p>
            <a:r>
              <a:rPr lang="bs-Latn-BA" dirty="0"/>
              <a:t>Techniques for using GIS</a:t>
            </a:r>
            <a:endParaRPr lang="bs-Latn-B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linds(horizontal)">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4395" y="1484630"/>
            <a:ext cx="10815320" cy="4526280"/>
          </a:xfrm>
        </p:spPr>
        <p:txBody>
          <a:bodyPr>
            <a:normAutofit lnSpcReduction="10000"/>
          </a:bodyPr>
          <a:lstStyle/>
          <a:p>
            <a:pPr marL="0" indent="0" algn="ctr">
              <a:spcBef>
                <a:spcPts val="1200"/>
              </a:spcBef>
              <a:buNone/>
            </a:pPr>
            <a:r>
              <a:rPr lang="en-US" altLang="en-US" sz="2285" dirty="0">
                <a:latin typeface="Times New Roman" panose="02020503050405090304" pitchFamily="18" charset="0"/>
                <a:cs typeface="Times New Roman" panose="02020503050405090304" pitchFamily="18" charset="0"/>
              </a:rPr>
              <a:t>Through scientific research and analyzed data, we help institutions take timely preventive measures,  </a:t>
            </a:r>
            <a:r>
              <a:rPr lang="bs-Latn-BA" sz="2285" dirty="0">
                <a:latin typeface="Times New Roman" panose="02020503050405090304" pitchFamily="18" charset="0"/>
                <a:cs typeface="Times New Roman" panose="02020503050405090304" pitchFamily="18" charset="0"/>
              </a:rPr>
              <a:t>Digitized maps with data containing geographic or location components:</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Location/Location of Criminal Activity</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Residential addresses of criminal groups</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Geographical Jurisdictions of Police Stations</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The residential addresses of the suspects (street, number...)</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Names of counties, states, zip codes, etc.</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r>
              <a:rPr lang="bs-Latn-BA" sz="2285" dirty="0">
                <a:latin typeface="Times New Roman" panose="02020503050405090304" pitchFamily="18" charset="0"/>
                <a:cs typeface="Times New Roman" panose="02020503050405090304" pitchFamily="18" charset="0"/>
              </a:rPr>
              <a:t>Information on criminal offenses</a:t>
            </a:r>
            <a:endParaRPr lang="bs-Latn-BA" sz="2285" dirty="0">
              <a:latin typeface="Times New Roman" panose="02020503050405090304" pitchFamily="18" charset="0"/>
              <a:cs typeface="Times New Roman" panose="02020503050405090304" pitchFamily="18" charset="0"/>
            </a:endParaRPr>
          </a:p>
          <a:p>
            <a:pPr marL="594360" indent="-457200">
              <a:spcBef>
                <a:spcPts val="1200"/>
              </a:spcBef>
              <a:buFont typeface="Wingdings" panose="05000000000000000000" pitchFamily="2" charset="2"/>
              <a:buChar char="Ø"/>
            </a:pPr>
            <a:r>
              <a:rPr lang="bs-Latn-BA" sz="2285" dirty="0">
                <a:latin typeface="Times New Roman" panose="02020503050405090304" pitchFamily="18" charset="0"/>
                <a:cs typeface="Times New Roman" panose="02020503050405090304" pitchFamily="18" charset="0"/>
              </a:rPr>
              <a:t>Geocoded information with different symbols</a:t>
            </a:r>
            <a:endParaRPr lang="bs-Latn-BA" sz="2285" dirty="0">
              <a:latin typeface="Times New Roman" panose="02020503050405090304" pitchFamily="18" charset="0"/>
              <a:cs typeface="Times New Roman" panose="02020503050405090304" pitchFamily="18" charset="0"/>
            </a:endParaRPr>
          </a:p>
          <a:p>
            <a:pPr marL="850265" lvl="1" indent="-457200">
              <a:spcBef>
                <a:spcPts val="1200"/>
              </a:spcBef>
              <a:buAutoNum type="alphaLcParenR"/>
            </a:pPr>
            <a:endParaRPr lang="bs-Latn-BA" sz="2285" dirty="0">
              <a:latin typeface="Times New Roman" panose="02020503050405090304" pitchFamily="18" charset="0"/>
              <a:cs typeface="Times New Roman" panose="02020503050405090304" pitchFamily="18" charset="0"/>
            </a:endParaRPr>
          </a:p>
          <a:p>
            <a:pPr lvl="1">
              <a:spcBef>
                <a:spcPts val="1200"/>
              </a:spcBef>
            </a:pPr>
            <a:endParaRPr lang="bs-Latn-BA" sz="2285" dirty="0">
              <a:latin typeface="Times New Roman" panose="02020503050405090304" pitchFamily="18" charset="0"/>
              <a:cs typeface="Times New Roman" panose="02020503050405090304" pitchFamily="18" charset="0"/>
            </a:endParaRPr>
          </a:p>
        </p:txBody>
      </p:sp>
      <p:sp>
        <p:nvSpPr>
          <p:cNvPr id="5" name="Slide Number Placeholder 4"/>
          <p:cNvSpPr>
            <a:spLocks noGrp="1"/>
          </p:cNvSpPr>
          <p:nvPr>
            <p:ph type="sldNum" sz="quarter" idx="12"/>
          </p:nvPr>
        </p:nvSpPr>
        <p:spPr/>
        <p:txBody>
          <a:bodyPr/>
          <a:lstStyle/>
          <a:p>
            <a:fld id="{4CFB95CD-DEA9-4911-98A1-0C24E4D9CAF2}" type="slidenum">
              <a:rPr lang="bs-Latn-BA" smtClean="0"/>
            </a:fld>
            <a:endParaRPr lang="bs-Latn-BA"/>
          </a:p>
        </p:txBody>
      </p:sp>
      <p:sp>
        <p:nvSpPr>
          <p:cNvPr id="6" name="Title 5"/>
          <p:cNvSpPr>
            <a:spLocks noGrp="1"/>
          </p:cNvSpPr>
          <p:nvPr>
            <p:ph type="title"/>
          </p:nvPr>
        </p:nvSpPr>
        <p:spPr/>
        <p:txBody>
          <a:bodyPr/>
          <a:lstStyle/>
          <a:p>
            <a:r>
              <a:rPr lang="bs-Latn-BA" dirty="0"/>
              <a:t>Application of GIS</a:t>
            </a:r>
            <a:endParaRPr lang="bs-Latn-B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205" indent="-514350">
              <a:spcBef>
                <a:spcPts val="1200"/>
              </a:spcBef>
              <a:buAutoNum type="arabicPeriod"/>
            </a:pPr>
            <a:r>
              <a:rPr lang="bs-Latn-BA" dirty="0"/>
              <a:t>Crime Monitoring</a:t>
            </a:r>
            <a:endParaRPr lang="bs-Latn-BA" dirty="0"/>
          </a:p>
          <a:p>
            <a:pPr marL="624205" indent="-514350">
              <a:spcBef>
                <a:spcPts val="1200"/>
              </a:spcBef>
              <a:buAutoNum type="arabicPeriod"/>
            </a:pPr>
            <a:r>
              <a:rPr lang="bs-Latn-BA" dirty="0"/>
              <a:t>Crime Control</a:t>
            </a:r>
            <a:endParaRPr lang="bs-Latn-BA" dirty="0"/>
          </a:p>
          <a:p>
            <a:pPr marL="624205" indent="-514350">
              <a:spcBef>
                <a:spcPts val="1200"/>
              </a:spcBef>
              <a:buAutoNum type="arabicPeriod"/>
            </a:pPr>
            <a:r>
              <a:rPr lang="bs-Latn-BA" dirty="0"/>
              <a:t>Crime analysis</a:t>
            </a:r>
            <a:endParaRPr lang="bs-Latn-BA" dirty="0"/>
          </a:p>
          <a:p>
            <a:pPr marL="624205" indent="-514350">
              <a:spcBef>
                <a:spcPts val="1200"/>
              </a:spcBef>
              <a:buAutoNum type="arabicPeriod"/>
            </a:pPr>
            <a:r>
              <a:rPr lang="bs-Latn-BA" dirty="0"/>
              <a:t>Crime Investigation</a:t>
            </a:r>
            <a:endParaRPr lang="bs-Latn-BA" dirty="0"/>
          </a:p>
          <a:p>
            <a:pPr marL="624205" indent="-514350">
              <a:spcBef>
                <a:spcPts val="1200"/>
              </a:spcBef>
              <a:buAutoNum type="arabicPeriod"/>
            </a:pPr>
            <a:r>
              <a:rPr lang="bs-Latn-BA" dirty="0"/>
              <a:t>Criminal networks</a:t>
            </a:r>
            <a:endParaRPr lang="bs-Latn-BA" dirty="0"/>
          </a:p>
          <a:p>
            <a:pPr marL="624205" indent="-514350">
              <a:spcBef>
                <a:spcPts val="1200"/>
              </a:spcBef>
              <a:buAutoNum type="arabicPeriod"/>
            </a:pPr>
            <a:r>
              <a:rPr lang="en-US" altLang="bs-Latn-BA" dirty="0"/>
              <a:t>ect</a:t>
            </a:r>
            <a:endParaRPr lang="en-US" altLang="bs-Latn-BA" dirty="0"/>
          </a:p>
        </p:txBody>
      </p:sp>
      <p:sp>
        <p:nvSpPr>
          <p:cNvPr id="5" name="Slide Number Placeholder 4"/>
          <p:cNvSpPr>
            <a:spLocks noGrp="1"/>
          </p:cNvSpPr>
          <p:nvPr>
            <p:ph type="sldNum" sz="quarter" idx="12"/>
          </p:nvPr>
        </p:nvSpPr>
        <p:spPr/>
        <p:txBody>
          <a:bodyPr/>
          <a:lstStyle/>
          <a:p>
            <a:fld id="{4CFB95CD-DEA9-4911-98A1-0C24E4D9CAF2}" type="slidenum">
              <a:rPr lang="bs-Latn-BA" smtClean="0"/>
            </a:fld>
            <a:endParaRPr lang="bs-Latn-BA"/>
          </a:p>
        </p:txBody>
      </p:sp>
      <p:sp>
        <p:nvSpPr>
          <p:cNvPr id="6" name="Title 5"/>
          <p:cNvSpPr>
            <a:spLocks noGrp="1"/>
          </p:cNvSpPr>
          <p:nvPr>
            <p:ph type="title"/>
          </p:nvPr>
        </p:nvSpPr>
        <p:spPr/>
        <p:txBody>
          <a:bodyPr/>
          <a:lstStyle/>
          <a:p>
            <a:r>
              <a:rPr lang="bs-Latn-BA" dirty="0"/>
              <a:t>Importance of GIS</a:t>
            </a:r>
            <a:endParaRPr lang="bs-Latn-B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Regional Approach</a:t>
            </a:r>
            <a:endParaRPr lang="en-US"/>
          </a:p>
        </p:txBody>
      </p:sp>
      <p:sp>
        <p:nvSpPr>
          <p:cNvPr id="3" name="Content Placeholder 2"/>
          <p:cNvSpPr>
            <a:spLocks noGrp="1"/>
          </p:cNvSpPr>
          <p:nvPr>
            <p:ph idx="1"/>
          </p:nvPr>
        </p:nvSpPr>
        <p:spPr>
          <a:xfrm>
            <a:off x="838200" y="1825625"/>
            <a:ext cx="10515600" cy="4639310"/>
          </a:xfrm>
        </p:spPr>
        <p:txBody>
          <a:bodyPr>
            <a:noAutofit/>
          </a:bodyPr>
          <a:p>
            <a:r>
              <a:rPr lang="en-US" altLang="en-US" sz="1700"/>
              <a:t>Country- R.Kosovo, Albania, R.V.Macedonia, BiH, Croatia, Slovenia, Bulgaria, Romania, Hungary, Turkey, Greece, Serbia</a:t>
            </a:r>
            <a:endParaRPr lang="en-US" altLang="en-US" sz="1700"/>
          </a:p>
          <a:p>
            <a:r>
              <a:rPr lang="en-US" altLang="en-US" sz="1700"/>
              <a:t>-Identification of common problems in:</a:t>
            </a:r>
            <a:endParaRPr lang="en-US" altLang="en-US" sz="1700"/>
          </a:p>
          <a:p>
            <a:r>
              <a:rPr lang="en-US" altLang="en-US" sz="1700"/>
              <a:t>Albania, FYR Macedonia, BiH, Croatia, Slovenia, Bulgaria, Romania, Hungary, Turkey, Greece, Serbia </a:t>
            </a:r>
            <a:endParaRPr lang="en-US" altLang="en-US" sz="1700"/>
          </a:p>
          <a:p>
            <a:r>
              <a:rPr lang="en-US" altLang="en-US" sz="1700"/>
              <a:t>Through this research we will be able to identify all criminal offenses according to implementable international projects in the Western Balkans</a:t>
            </a:r>
            <a:endParaRPr lang="en-US" altLang="en-US" sz="1700"/>
          </a:p>
          <a:p>
            <a:r>
              <a:rPr lang="en-US" altLang="en-US" sz="1700"/>
              <a:t>Activities: Workshops, Conferences, Scientific papers and publications, lectures, Research!</a:t>
            </a:r>
            <a:endParaRPr lang="en-US" altLang="en-US" sz="1700"/>
          </a:p>
          <a:p>
            <a:r>
              <a:rPr lang="en-US" altLang="en-US" sz="1700"/>
              <a:t>All these activities will be implemented through joint scientific memberships of countries in the region such as in Universities, Associations, Institutes supported by the EU and the USA according to contemporary methodologies. Through this research we will achieve:</a:t>
            </a:r>
            <a:endParaRPr lang="en-US" altLang="en-US" sz="1700"/>
          </a:p>
          <a:p>
            <a:r>
              <a:rPr lang="en-US" altLang="en-US" sz="1700"/>
              <a:t>Inform ourselves and accurately inform ourselves about the issues, Plan national strategies for our country, Conduct discussions for the benefit of our country, Recommend and propose recommendations for our country, Take positions and recommend that they take positions, Cooperate and offer cooperation for joint preventive actions, Implement programs for our country.</a:t>
            </a:r>
            <a:endParaRPr lang="en-US" altLang="en-US" sz="1700"/>
          </a:p>
          <a:p>
            <a:r>
              <a:rPr lang="en-US" altLang="en-US" sz="1700"/>
              <a:t>All of these are achieved through Professors with degrees, Students, Scientists with degrees, Other persons with degrees from each country in the Western Balkans region</a:t>
            </a:r>
            <a:endParaRPr lang="en-US" altLang="en-US" sz="17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sz="2800" b="1">
                <a:latin typeface="Times New Roman" panose="02020503050405090304" pitchFamily="18" charset="0"/>
                <a:cs typeface="Times New Roman" panose="02020503050405090304" pitchFamily="18" charset="0"/>
              </a:rPr>
              <a:t>Transatlantic drug trade</a:t>
            </a:r>
            <a:br>
              <a:rPr lang="en-US" altLang="en-US" sz="1800" b="1">
                <a:latin typeface="Times New Roman" panose="02020503050405090304" pitchFamily="18" charset="0"/>
                <a:cs typeface="Times New Roman" panose="02020503050405090304" pitchFamily="18" charset="0"/>
              </a:rPr>
            </a:br>
            <a:br>
              <a:rPr lang="en-US" altLang="en-US" sz="1800" b="1">
                <a:latin typeface="Times New Roman" panose="02020503050405090304" pitchFamily="18" charset="0"/>
                <a:cs typeface="Times New Roman" panose="02020503050405090304" pitchFamily="18" charset="0"/>
              </a:rPr>
            </a:br>
            <a:r>
              <a:rPr lang="en-US" altLang="en-US" sz="1800" b="1">
                <a:latin typeface="Times New Roman" panose="02020503050405090304" pitchFamily="18" charset="0"/>
                <a:cs typeface="Times New Roman" panose="02020503050405090304" pitchFamily="18" charset="0"/>
              </a:rPr>
              <a:t>EUROPE,WBC, LATIN AMERICA AND THE NEED TO STRENGTHEN ANTI-NARCOTICS COOPERATION</a:t>
            </a:r>
            <a:endParaRPr lang="en-US" altLang="en-US" sz="1800" b="1">
              <a:latin typeface="Times New Roman" panose="02020503050405090304" pitchFamily="18" charset="0"/>
              <a:cs typeface="Times New Roman" panose="02020503050405090304" pitchFamily="18" charset="0"/>
            </a:endParaRPr>
          </a:p>
        </p:txBody>
      </p:sp>
      <p:sp>
        <p:nvSpPr>
          <p:cNvPr id="3" name="Content Placeholder 2"/>
          <p:cNvSpPr>
            <a:spLocks noGrp="1"/>
          </p:cNvSpPr>
          <p:nvPr>
            <p:ph idx="1"/>
          </p:nvPr>
        </p:nvSpPr>
        <p:spPr>
          <a:xfrm>
            <a:off x="609600" y="1600200"/>
            <a:ext cx="4784090" cy="4526280"/>
          </a:xfrm>
        </p:spPr>
        <p:txBody>
          <a:bodyPr/>
          <a:p>
            <a:r>
              <a:rPr lang="en-US" altLang="en-US" sz="1400">
                <a:latin typeface="Times New Roman" panose="02020503050405090304" pitchFamily="18" charset="0"/>
                <a:cs typeface="Times New Roman" panose="02020503050405090304" pitchFamily="18" charset="0"/>
              </a:rPr>
              <a:t>Main trafficking routes (Latin America → Europe)</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According to data from the EU Drugs Agency (EUDA):</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Drugs (especially cocaine) are mainly produced in Colombia, Peru and Bolivia</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Transported to Europe:</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by ship (main route)</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by plane (individual courier)</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The main entry points into the EU are:</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Spain</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The Netherlands</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Belgium</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France and Italy</a:t>
            </a:r>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Western Ballkan</a:t>
            </a:r>
            <a:endParaRPr lang="en-US" altLang="en-US" sz="1400">
              <a:latin typeface="Times New Roman" panose="02020503050405090304" pitchFamily="18" charset="0"/>
              <a:cs typeface="Times New Roman" panose="02020503050405090304" pitchFamily="18" charset="0"/>
            </a:endParaRPr>
          </a:p>
          <a:p>
            <a:endParaRPr lang="en-US" altLang="en-US" sz="1400">
              <a:latin typeface="Times New Roman" panose="02020503050405090304" pitchFamily="18" charset="0"/>
              <a:cs typeface="Times New Roman" panose="02020503050405090304" pitchFamily="18" charset="0"/>
            </a:endParaRPr>
          </a:p>
          <a:p>
            <a:r>
              <a:rPr lang="en-US" altLang="en-US" sz="1400">
                <a:latin typeface="Times New Roman" panose="02020503050405090304" pitchFamily="18" charset="0"/>
                <a:cs typeface="Times New Roman" panose="02020503050405090304" pitchFamily="18" charset="0"/>
              </a:rPr>
              <a:t>➡</a:t>
            </a:r>
            <a:r>
              <a:rPr lang="" altLang="en-US" sz="1400">
                <a:latin typeface="Times New Roman" panose="02020503050405090304" pitchFamily="18" charset="0"/>
                <a:cs typeface="Times New Roman" panose="02020503050405090304" pitchFamily="18" charset="0"/>
              </a:rPr>
              <a:t>️</a:t>
            </a:r>
            <a:r>
              <a:rPr lang="en-US" altLang="en-US" sz="1400">
                <a:latin typeface="Times New Roman" panose="02020503050405090304" pitchFamily="18" charset="0"/>
                <a:cs typeface="Times New Roman" panose="02020503050405090304" pitchFamily="18" charset="0"/>
              </a:rPr>
              <a:t> Around 91 tonnes of cocaine are consumed each year in Europe, while the market is estimated at around 5.7 billion euros</a:t>
            </a:r>
            <a:endParaRPr lang="en-US" altLang="en-US" sz="1400">
              <a:latin typeface="Times New Roman" panose="02020503050405090304" pitchFamily="18" charset="0"/>
              <a:cs typeface="Times New Roman" panose="02020503050405090304" pitchFamily="18" charset="0"/>
            </a:endParaRPr>
          </a:p>
        </p:txBody>
      </p:sp>
      <p:sp>
        <p:nvSpPr>
          <p:cNvPr id="4" name="Text Box 3"/>
          <p:cNvSpPr txBox="1"/>
          <p:nvPr/>
        </p:nvSpPr>
        <p:spPr>
          <a:xfrm>
            <a:off x="5645785" y="1600200"/>
            <a:ext cx="5760720" cy="4525645"/>
          </a:xfrm>
          <a:prstGeom prst="rect">
            <a:avLst/>
          </a:prstGeom>
        </p:spPr>
        <p:txBody>
          <a:bodyPr wrap="square">
            <a:noAutofit/>
          </a:bodyPr>
          <a:p>
            <a:pPr>
              <a:spcAft>
                <a:spcPct val="60000"/>
              </a:spcAft>
            </a:pPr>
            <a:r>
              <a:rPr lang="en-US" altLang="en-US" sz="1400">
                <a:latin typeface="Times New Roman" panose="02020503050405090304" pitchFamily="18" charset="0"/>
                <a:cs typeface="Times New Roman" panose="02020503050405090304" pitchFamily="18" charset="0"/>
              </a:rPr>
              <a:t>The role of Balkan organized crime</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Research and police operations show that:</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Criminal groups from the Balkans cooperate with Latin American cartels</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They often:</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organize the initial transport</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control the distribution in Europe</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A joint international operation revealed:</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a “Balkan cartel” trafficking cocaine from Latin America to Europe</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8 tons of drugs were seized and 40 people were arrested</a:t>
            </a:r>
            <a:endParaRPr lang="en-US" altLang="en-US" sz="1400">
              <a:latin typeface="Times New Roman" panose="02020503050405090304" pitchFamily="18" charset="0"/>
              <a:cs typeface="Times New Roman" panose="02020503050405090304" pitchFamily="18" charset="0"/>
            </a:endParaRPr>
          </a:p>
          <a:p>
            <a:pPr>
              <a:spcAft>
                <a:spcPct val="60000"/>
              </a:spcAft>
            </a:pPr>
            <a:r>
              <a:rPr lang="en-US" altLang="en-US" sz="1400">
                <a:latin typeface="Times New Roman" panose="02020503050405090304" pitchFamily="18" charset="0"/>
                <a:cs typeface="Times New Roman" panose="02020503050405090304" pitchFamily="18" charset="0"/>
              </a:rPr>
              <a:t>According to reports from the EU Drugs Agency (EUDA) and Europol, cocaine trafficking from Latin America to Europe is carried out mainly via sea routes and containers, with departure points such as Brazil, Colombia and Ecuador. The Balkans play an important role as a transit and distribution area, while Balkan criminal groups cooperate with Latin American networks in this global supply chain.</a:t>
            </a:r>
            <a:endParaRPr lang="en-US" altLang="en-US" sz="1400">
              <a:latin typeface="Times New Roman" panose="02020503050405090304" pitchFamily="18" charset="0"/>
              <a:cs typeface="Times New Roman" panose="0202050305040509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latin typeface="Times New Roman" panose="02020503050405090304" pitchFamily="18" charset="0"/>
                <a:cs typeface="Times New Roman" panose="02020503050405090304" pitchFamily="18" charset="0"/>
                <a:sym typeface="+mn-ea"/>
              </a:rPr>
              <a:t>Trafficking methods</a:t>
            </a:r>
            <a:endParaRPr lang="en-US"/>
          </a:p>
        </p:txBody>
      </p:sp>
      <p:sp>
        <p:nvSpPr>
          <p:cNvPr id="3" name="Content Placeholder 2"/>
          <p:cNvSpPr>
            <a:spLocks noGrp="1"/>
          </p:cNvSpPr>
          <p:nvPr>
            <p:ph idx="1"/>
          </p:nvPr>
        </p:nvSpPr>
        <p:spPr/>
        <p:txBody>
          <a:bodyPr/>
          <a:p>
            <a:pPr marL="0" indent="0" algn="ctr">
              <a:buNone/>
            </a:pP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Infiltration of logistical supply chains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Intermodal shipping containers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Container switching, code fraud, extraction teams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Corruption, intimidation of officials and vessel operators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More use of smaller ports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Floating GPS-tagged drops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Collection from mother ships by small vessels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Speedboats, pleasure craft</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Semi-submersibles (narco subs, torpedoes)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Chemical concealment or masking of shipments</a:t>
            </a:r>
            <a:endParaRPr lang="en-US" altLang="en-US" sz="2000">
              <a:latin typeface="Times New Roman" panose="02020503050405090304" pitchFamily="18" charset="0"/>
              <a:cs typeface="Times New Roman" panose="02020503050405090304" pitchFamily="18" charset="0"/>
            </a:endParaRPr>
          </a:p>
          <a:p>
            <a:pPr algn="ctr"/>
            <a:r>
              <a:rPr lang="en-US" altLang="en-US" sz="2000">
                <a:latin typeface="Times New Roman" panose="02020503050405090304" pitchFamily="18" charset="0"/>
                <a:cs typeface="Times New Roman" panose="02020503050405090304" pitchFamily="18" charset="0"/>
              </a:rPr>
              <a:t>More use of general aviation, small airfields</a:t>
            </a:r>
            <a:endParaRPr lang="en-US" altLang="en-US" sz="2000">
              <a:latin typeface="Times New Roman" panose="02020503050405090304" pitchFamily="18" charset="0"/>
              <a:cs typeface="Times New Roman" panose="0202050305040509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Image result for Krimet e dhunÃ«s ndaj jetÃ«s dhe trupit"/>
          <p:cNvPicPr>
            <a:picLocks noChangeAspect="1" noChangeArrowheads="1"/>
          </p:cNvPicPr>
          <p:nvPr/>
        </p:nvPicPr>
        <p:blipFill>
          <a:blip r:embed="rId1"/>
          <a:srcRect/>
          <a:stretch>
            <a:fillRect/>
          </a:stretch>
        </p:blipFill>
        <p:spPr bwMode="auto">
          <a:xfrm>
            <a:off x="5459095" y="161925"/>
            <a:ext cx="5968365" cy="3058160"/>
          </a:xfrm>
          <a:prstGeom prst="rect">
            <a:avLst/>
          </a:prstGeom>
          <a:noFill/>
          <a:effectLst>
            <a:softEdge rad="635000"/>
          </a:effectLst>
        </p:spPr>
      </p:pic>
      <p:pic>
        <p:nvPicPr>
          <p:cNvPr id="181250" name="Picture 2" descr="Image result for Rakitizmi si krim i organizuar"/>
          <p:cNvPicPr>
            <a:picLocks noChangeAspect="1" noChangeArrowheads="1"/>
          </p:cNvPicPr>
          <p:nvPr/>
        </p:nvPicPr>
        <p:blipFill>
          <a:blip r:embed="rId2"/>
          <a:srcRect/>
          <a:stretch>
            <a:fillRect/>
          </a:stretch>
        </p:blipFill>
        <p:spPr bwMode="auto">
          <a:xfrm>
            <a:off x="252095" y="161290"/>
            <a:ext cx="4912360" cy="2917825"/>
          </a:xfrm>
          <a:prstGeom prst="rect">
            <a:avLst/>
          </a:prstGeom>
          <a:noFill/>
          <a:effectLst>
            <a:glow rad="139700">
              <a:schemeClr val="accent3">
                <a:satMod val="175000"/>
                <a:alpha val="40000"/>
              </a:schemeClr>
            </a:glow>
            <a:reflection blurRad="6350" stA="50000" endA="300" endPos="55000" dir="5400000" sy="-100000" algn="bl" rotWithShape="0"/>
          </a:effectLst>
        </p:spPr>
      </p:pic>
      <p:graphicFrame>
        <p:nvGraphicFramePr>
          <p:cNvPr id="4" name="Content Placeholder 3"/>
          <p:cNvGraphicFramePr>
            <a:graphicFrameLocks noGrp="1"/>
          </p:cNvGraphicFramePr>
          <p:nvPr>
            <p:ph idx="1"/>
          </p:nvPr>
        </p:nvGraphicFramePr>
        <p:xfrm>
          <a:off x="849630" y="1066800"/>
          <a:ext cx="82296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4322" name="Picture 2" descr="Image result for Kriminaliteti kundÃ«r lirive dhe tÃ« drejtave tÃ« njeriut"/>
          <p:cNvPicPr>
            <a:picLocks noChangeAspect="1" noChangeArrowheads="1"/>
          </p:cNvPicPr>
          <p:nvPr/>
        </p:nvPicPr>
        <p:blipFill>
          <a:blip r:embed="rId8"/>
          <a:srcRect/>
          <a:stretch>
            <a:fillRect/>
          </a:stretch>
        </p:blipFill>
        <p:spPr bwMode="auto">
          <a:xfrm>
            <a:off x="6979285" y="3148330"/>
            <a:ext cx="4448175" cy="3409315"/>
          </a:xfrm>
          <a:prstGeom prst="rect">
            <a:avLst/>
          </a:prstGeom>
          <a:noFill/>
          <a:effectLst>
            <a:softEdge rad="635000"/>
          </a:effectLst>
        </p:spPr>
      </p:pic>
      <p:pic>
        <p:nvPicPr>
          <p:cNvPr id="198662" name="Picture 6" descr="Image result for korrupsioni"/>
          <p:cNvPicPr>
            <a:picLocks noChangeAspect="1" noChangeArrowheads="1"/>
          </p:cNvPicPr>
          <p:nvPr/>
        </p:nvPicPr>
        <p:blipFill>
          <a:blip r:embed="rId9"/>
          <a:srcRect/>
          <a:stretch>
            <a:fillRect/>
          </a:stretch>
        </p:blipFill>
        <p:spPr bwMode="auto">
          <a:xfrm>
            <a:off x="4109085" y="4170680"/>
            <a:ext cx="3199130" cy="2386965"/>
          </a:xfrm>
          <a:prstGeom prst="rect">
            <a:avLst/>
          </a:prstGeom>
          <a:noFill/>
          <a:effectLst>
            <a:softEdge rad="63500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78130" y="363220"/>
            <a:ext cx="5285105" cy="2225675"/>
          </a:xfrm>
        </p:spPr>
        <p:txBody>
          <a:bodyPr/>
          <a:p>
            <a:pPr algn="just"/>
            <a:r>
              <a:rPr lang="en-US" altLang="en-US" sz="1600">
                <a:latin typeface="Times New Roman" panose="02020503050405090304" pitchFamily="18" charset="0"/>
                <a:cs typeface="Times New Roman" panose="02020503050405090304" pitchFamily="18" charset="0"/>
              </a:rPr>
              <a:t>To access crime data we need scientific approaches and methodologies as well as the need for real-time surveillance to detect threats early and protect communities more effectively.</a:t>
            </a:r>
            <a:endParaRPr lang="en-US" altLang="en-US" sz="1600">
              <a:latin typeface="Times New Roman" panose="02020503050405090304" pitchFamily="18" charset="0"/>
              <a:cs typeface="Times New Roman" panose="02020503050405090304" pitchFamily="18" charset="0"/>
            </a:endParaRPr>
          </a:p>
        </p:txBody>
      </p:sp>
      <p:pic>
        <p:nvPicPr>
          <p:cNvPr id="4" name="Picture 3" descr="Daily-Crime-Tracker_desktopHero"/>
          <p:cNvPicPr>
            <a:picLocks noChangeAspect="1"/>
          </p:cNvPicPr>
          <p:nvPr/>
        </p:nvPicPr>
        <p:blipFill>
          <a:blip r:embed="rId1"/>
          <a:stretch>
            <a:fillRect/>
          </a:stretch>
        </p:blipFill>
        <p:spPr>
          <a:xfrm>
            <a:off x="0" y="2682240"/>
            <a:ext cx="12192000" cy="41757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Mountain road&#10;"/>
          <p:cNvPicPr>
            <a:picLocks noGrp="1" noChangeAspect="1"/>
          </p:cNvPicPr>
          <p:nvPr>
            <p:ph type="pic" sz="quarter" idx="16"/>
          </p:nvPr>
        </p:nvPicPr>
        <p:blipFill>
          <a:blip r:embed="rId1">
            <a:extLst>
              <a:ext uri="{28A0092B-C50C-407E-A947-70E740481C1C}">
                <a14:useLocalDpi xmlns:a14="http://schemas.microsoft.com/office/drawing/2010/main" val="0"/>
              </a:ext>
            </a:extLst>
          </a:blip>
          <a:srcRect/>
          <a:stretch>
            <a:fillRect/>
          </a:stretch>
        </p:blipFill>
        <p:spPr>
          <a:xfrm>
            <a:off x="1562100" y="974090"/>
            <a:ext cx="9707880" cy="5461000"/>
          </a:xfrm>
        </p:spPr>
      </p:pic>
      <p:sp>
        <p:nvSpPr>
          <p:cNvPr id="4" name="Subtitle 3"/>
          <p:cNvSpPr>
            <a:spLocks noGrp="1"/>
          </p:cNvSpPr>
          <p:nvPr>
            <p:ph type="subTitle" idx="1"/>
          </p:nvPr>
        </p:nvSpPr>
        <p:spPr/>
        <p:txBody>
          <a:bodyPr/>
          <a:lstStyle/>
          <a:p>
            <a:r>
              <a:rPr lang="en-US" dirty="0"/>
              <a:t>THINK -BIG</a:t>
            </a:r>
            <a:endParaRPr lang="en-US" dirty="0"/>
          </a:p>
        </p:txBody>
      </p:sp>
      <p:sp>
        <p:nvSpPr>
          <p:cNvPr id="5" name="Text Placeholder 4"/>
          <p:cNvSpPr>
            <a:spLocks noGrp="1"/>
          </p:cNvSpPr>
          <p:nvPr>
            <p:ph type="body" sz="quarter" idx="17"/>
          </p:nvPr>
        </p:nvSpPr>
        <p:spPr/>
        <p:txBody>
          <a:bodyPr/>
          <a:lstStyle/>
          <a:p>
            <a:r>
              <a:rPr lang="en-US" dirty="0">
                <a:solidFill>
                  <a:srgbClr val="FF0000"/>
                </a:solidFill>
              </a:rPr>
              <a:t>START</a:t>
            </a:r>
            <a:endParaRPr lang="en-US" dirty="0">
              <a:solidFill>
                <a:srgbClr val="FF0000"/>
              </a:solidFill>
            </a:endParaRPr>
          </a:p>
        </p:txBody>
      </p:sp>
      <p:sp>
        <p:nvSpPr>
          <p:cNvPr id="6" name="Text Placeholder 5"/>
          <p:cNvSpPr>
            <a:spLocks noGrp="1"/>
          </p:cNvSpPr>
          <p:nvPr>
            <p:ph type="body" sz="quarter" idx="18"/>
          </p:nvPr>
        </p:nvSpPr>
        <p:spPr/>
        <p:txBody>
          <a:bodyPr/>
          <a:lstStyle/>
          <a:p>
            <a:pPr algn="ctr"/>
            <a:r>
              <a:rPr lang="en-US" sz="1800" dirty="0"/>
              <a:t>SMALL</a:t>
            </a:r>
            <a:endParaRPr lang="en-US" sz="1800" dirty="0"/>
          </a:p>
        </p:txBody>
      </p:sp>
      <p:sp>
        <p:nvSpPr>
          <p:cNvPr id="7" name="Text Placeholder 6"/>
          <p:cNvSpPr>
            <a:spLocks noGrp="1"/>
          </p:cNvSpPr>
          <p:nvPr>
            <p:ph type="body" sz="quarter" idx="19"/>
          </p:nvPr>
        </p:nvSpPr>
        <p:spPr/>
        <p:txBody>
          <a:bodyPr/>
          <a:lstStyle/>
          <a:p>
            <a:r>
              <a:rPr lang="en-US" sz="3600" dirty="0">
                <a:solidFill>
                  <a:srgbClr val="FFC000"/>
                </a:solidFill>
              </a:rPr>
              <a:t>FAST</a:t>
            </a:r>
            <a:endParaRPr lang="en-US" sz="3600" dirty="0">
              <a:solidFill>
                <a:srgbClr val="FFC000"/>
              </a:solidFill>
            </a:endParaRPr>
          </a:p>
        </p:txBody>
      </p:sp>
      <p:sp>
        <p:nvSpPr>
          <p:cNvPr id="8" name="Text Placeholder 7"/>
          <p:cNvSpPr>
            <a:spLocks noGrp="1"/>
          </p:cNvSpPr>
          <p:nvPr>
            <p:ph type="body" sz="quarter" idx="20"/>
          </p:nvPr>
        </p:nvSpPr>
        <p:spPr/>
        <p:txBody>
          <a:bodyPr/>
          <a:lstStyle/>
          <a:p>
            <a:r>
              <a:rPr lang="en-US" dirty="0">
                <a:highlight>
                  <a:srgbClr val="FFFF00"/>
                </a:highlight>
              </a:rPr>
              <a:t>LEARN</a:t>
            </a:r>
            <a:endParaRPr lang="en-US" dirty="0">
              <a:highlight>
                <a:srgbClr val="FFFF00"/>
              </a:highlight>
            </a:endParaRPr>
          </a:p>
        </p:txBody>
      </p:sp>
      <p:grpSp>
        <p:nvGrpSpPr>
          <p:cNvPr id="9" name="Group 8" descr="Gradient shape"/>
          <p:cNvGrpSpPr/>
          <p:nvPr/>
        </p:nvGrpSpPr>
        <p:grpSpPr>
          <a:xfrm>
            <a:off x="4431927" y="2378764"/>
            <a:ext cx="3328147" cy="2685356"/>
            <a:chOff x="0" y="4598353"/>
            <a:chExt cx="10058400" cy="8115740"/>
          </a:xfrm>
        </p:grpSpPr>
        <p:sp>
          <p:nvSpPr>
            <p:cNvPr id="10" name="Rectangle 9"/>
            <p:cNvSpPr/>
            <p:nvPr userDrawn="1"/>
          </p:nvSpPr>
          <p:spPr>
            <a:xfrm>
              <a:off x="0" y="4598353"/>
              <a:ext cx="4815840" cy="1296000"/>
            </a:xfrm>
            <a:prstGeom prst="rect">
              <a:avLst/>
            </a:prstGeom>
            <a:gradFill flip="none" rotWithShape="1">
              <a:gsLst>
                <a:gs pos="1000">
                  <a:schemeClr val="accent6">
                    <a:alpha val="50000"/>
                  </a:schemeClr>
                </a:gs>
                <a:gs pos="100000">
                  <a:schemeClr val="accent3">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95" dirty="0"/>
            </a:p>
          </p:txBody>
        </p:sp>
        <p:sp>
          <p:nvSpPr>
            <p:cNvPr id="11" name="Graphic 15"/>
            <p:cNvSpPr/>
            <p:nvPr/>
          </p:nvSpPr>
          <p:spPr>
            <a:xfrm>
              <a:off x="0" y="11958093"/>
              <a:ext cx="5634000" cy="756000"/>
            </a:xfrm>
            <a:custGeom>
              <a:avLst/>
              <a:gdLst>
                <a:gd name="connsiteX0" fmla="*/ 4075938 w 4224337"/>
                <a:gd name="connsiteY0" fmla="*/ 576263 h 576262"/>
                <a:gd name="connsiteX1" fmla="*/ 0 w 4224337"/>
                <a:gd name="connsiteY1" fmla="*/ 576263 h 576262"/>
                <a:gd name="connsiteX2" fmla="*/ 0 w 4224337"/>
                <a:gd name="connsiteY2" fmla="*/ 0 h 576262"/>
                <a:gd name="connsiteX3" fmla="*/ 4224338 w 4224337"/>
                <a:gd name="connsiteY3" fmla="*/ 0 h 576262"/>
              </a:gdLst>
              <a:ahLst/>
              <a:cxnLst>
                <a:cxn ang="0">
                  <a:pos x="connsiteX0" y="connsiteY0"/>
                </a:cxn>
                <a:cxn ang="0">
                  <a:pos x="connsiteX1" y="connsiteY1"/>
                </a:cxn>
                <a:cxn ang="0">
                  <a:pos x="connsiteX2" y="connsiteY2"/>
                </a:cxn>
                <a:cxn ang="0">
                  <a:pos x="connsiteX3" y="connsiteY3"/>
                </a:cxn>
              </a:cxnLst>
              <a:rect l="l" t="t" r="r" b="b"/>
              <a:pathLst>
                <a:path w="4224337" h="576262">
                  <a:moveTo>
                    <a:pt x="4075938" y="576263"/>
                  </a:moveTo>
                  <a:lnTo>
                    <a:pt x="0" y="576263"/>
                  </a:lnTo>
                  <a:lnTo>
                    <a:pt x="0" y="0"/>
                  </a:lnTo>
                  <a:lnTo>
                    <a:pt x="4224338" y="0"/>
                  </a:lnTo>
                  <a:close/>
                </a:path>
              </a:pathLst>
            </a:custGeom>
            <a:gradFill>
              <a:gsLst>
                <a:gs pos="1000">
                  <a:schemeClr val="accent6">
                    <a:alpha val="50000"/>
                  </a:schemeClr>
                </a:gs>
                <a:gs pos="100000">
                  <a:schemeClr val="accent3">
                    <a:alpha val="50000"/>
                  </a:schemeClr>
                </a:gs>
              </a:gsLst>
              <a:lin ang="0" scaled="1"/>
            </a:gradFill>
            <a:ln w="9525" cap="flat">
              <a:noFill/>
              <a:prstDash val="solid"/>
              <a:miter/>
            </a:ln>
          </p:spPr>
          <p:txBody>
            <a:bodyPr rtlCol="0" anchor="ctr"/>
            <a:lstStyle/>
            <a:p>
              <a:endParaRPr lang="en-US" sz="595" dirty="0"/>
            </a:p>
          </p:txBody>
        </p:sp>
        <p:sp>
          <p:nvSpPr>
            <p:cNvPr id="12" name="Graphic 17"/>
            <p:cNvSpPr/>
            <p:nvPr/>
          </p:nvSpPr>
          <p:spPr>
            <a:xfrm>
              <a:off x="3747600" y="9003172"/>
              <a:ext cx="6310800" cy="165600"/>
            </a:xfrm>
            <a:custGeom>
              <a:avLst/>
              <a:gdLst>
                <a:gd name="connsiteX0" fmla="*/ 4734116 w 4734115"/>
                <a:gd name="connsiteY0" fmla="*/ 125254 h 125253"/>
                <a:gd name="connsiteX1" fmla="*/ 0 w 4734115"/>
                <a:gd name="connsiteY1" fmla="*/ 125254 h 125253"/>
                <a:gd name="connsiteX2" fmla="*/ 34100 w 4734115"/>
                <a:gd name="connsiteY2" fmla="*/ 0 h 125253"/>
                <a:gd name="connsiteX3" fmla="*/ 4734116 w 4734115"/>
                <a:gd name="connsiteY3" fmla="*/ 0 h 125253"/>
              </a:gdLst>
              <a:ahLst/>
              <a:cxnLst>
                <a:cxn ang="0">
                  <a:pos x="connsiteX0" y="connsiteY0"/>
                </a:cxn>
                <a:cxn ang="0">
                  <a:pos x="connsiteX1" y="connsiteY1"/>
                </a:cxn>
                <a:cxn ang="0">
                  <a:pos x="connsiteX2" y="connsiteY2"/>
                </a:cxn>
                <a:cxn ang="0">
                  <a:pos x="connsiteX3" y="connsiteY3"/>
                </a:cxn>
              </a:cxnLst>
              <a:rect l="l" t="t" r="r" b="b"/>
              <a:pathLst>
                <a:path w="4734115" h="125253">
                  <a:moveTo>
                    <a:pt x="4734116" y="125254"/>
                  </a:moveTo>
                  <a:lnTo>
                    <a:pt x="0" y="125254"/>
                  </a:lnTo>
                  <a:lnTo>
                    <a:pt x="34100" y="0"/>
                  </a:lnTo>
                  <a:lnTo>
                    <a:pt x="4734116" y="0"/>
                  </a:lnTo>
                  <a:close/>
                </a:path>
              </a:pathLst>
            </a:custGeom>
            <a:gradFill>
              <a:gsLst>
                <a:gs pos="100000">
                  <a:schemeClr val="accent6">
                    <a:alpha val="50000"/>
                  </a:schemeClr>
                </a:gs>
                <a:gs pos="0">
                  <a:schemeClr val="accent3">
                    <a:alpha val="50000"/>
                  </a:schemeClr>
                </a:gs>
              </a:gsLst>
              <a:lin ang="0" scaled="1"/>
            </a:gradFill>
            <a:ln w="9525" cap="flat">
              <a:noFill/>
              <a:prstDash val="solid"/>
              <a:miter/>
            </a:ln>
          </p:spPr>
          <p:txBody>
            <a:bodyPr rtlCol="0" anchor="ctr"/>
            <a:lstStyle/>
            <a:p>
              <a:endParaRPr lang="en-US" sz="595" dirty="0"/>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274955"/>
            <a:ext cx="10972800" cy="783590"/>
          </a:xfrm>
        </p:spPr>
        <p:txBody>
          <a:bodyPr/>
          <a:p>
            <a:r>
              <a:rPr lang="en-US" altLang="en-US"/>
              <a:t>Map of murders by region</a:t>
            </a:r>
            <a:endParaRPr lang="en-US" altLang="en-US"/>
          </a:p>
        </p:txBody>
      </p:sp>
      <p:pic>
        <p:nvPicPr>
          <p:cNvPr id="4" name="Picture 3" descr="264f9688-2754-415a-a502-bd2530529332"/>
          <p:cNvPicPr>
            <a:picLocks noChangeAspect="1"/>
          </p:cNvPicPr>
          <p:nvPr/>
        </p:nvPicPr>
        <p:blipFill>
          <a:blip r:embed="rId1"/>
          <a:stretch>
            <a:fillRect/>
          </a:stretch>
        </p:blipFill>
        <p:spPr>
          <a:xfrm>
            <a:off x="770255" y="1057910"/>
            <a:ext cx="10310495" cy="562864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Map of predatory robbery in Kosovo</a:t>
            </a:r>
            <a:endParaRPr lang="en-US"/>
          </a:p>
        </p:txBody>
      </p:sp>
      <p:pic>
        <p:nvPicPr>
          <p:cNvPr id="4" name="Picture 3" descr="4c43bb8e-dd4e-4c11-8fac-245750691ddb"/>
          <p:cNvPicPr>
            <a:picLocks noChangeAspect="1"/>
          </p:cNvPicPr>
          <p:nvPr/>
        </p:nvPicPr>
        <p:blipFill>
          <a:blip r:embed="rId1"/>
          <a:stretch>
            <a:fillRect/>
          </a:stretch>
        </p:blipFill>
        <p:spPr>
          <a:xfrm>
            <a:off x="813435" y="1167130"/>
            <a:ext cx="10424160" cy="569087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a3422f55-14d5-4aa9-8ac6-476b82a52373"/>
          <p:cNvPicPr>
            <a:picLocks noChangeAspect="1"/>
          </p:cNvPicPr>
          <p:nvPr/>
        </p:nvPicPr>
        <p:blipFill>
          <a:blip r:embed="rId1"/>
          <a:stretch>
            <a:fillRect/>
          </a:stretch>
        </p:blipFill>
        <p:spPr>
          <a:xfrm>
            <a:off x="234950" y="887095"/>
            <a:ext cx="11957050" cy="5691505"/>
          </a:xfrm>
          <a:prstGeom prst="rect">
            <a:avLst/>
          </a:prstGeom>
        </p:spPr>
      </p:pic>
      <p:sp>
        <p:nvSpPr>
          <p:cNvPr id="5" name="Text Box 4"/>
          <p:cNvSpPr txBox="1"/>
          <p:nvPr/>
        </p:nvSpPr>
        <p:spPr>
          <a:xfrm>
            <a:off x="2555240" y="328930"/>
            <a:ext cx="6588760" cy="521970"/>
          </a:xfrm>
          <a:prstGeom prst="rect">
            <a:avLst/>
          </a:prstGeom>
          <a:noFill/>
        </p:spPr>
        <p:txBody>
          <a:bodyPr wrap="square" rtlCol="0" anchor="t">
            <a:spAutoFit/>
          </a:bodyPr>
          <a:p>
            <a:r>
              <a:rPr lang="en-US" altLang="en-US" sz="2800" b="1">
                <a:latin typeface="Arial" panose="020B0604020202090204" pitchFamily="34" charset="0"/>
                <a:cs typeface="Arial" panose="020B0604020202090204" pitchFamily="34" charset="0"/>
                <a:sym typeface="+mn-ea"/>
              </a:rPr>
              <a:t>Map of predatory robbery in Kosovo</a:t>
            </a:r>
            <a:endParaRPr lang="en-US" altLang="en-US" sz="2800" b="1">
              <a:latin typeface="Arial" panose="020B0604020202090204" pitchFamily="34" charset="0"/>
              <a:cs typeface="Arial" panose="020B0604020202090204" pitchFamily="34" charset="0"/>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98425"/>
            <a:ext cx="10972800" cy="685165"/>
          </a:xfrm>
        </p:spPr>
        <p:txBody>
          <a:bodyPr/>
          <a:p>
            <a:r>
              <a:rPr lang="en-US" altLang="en-US"/>
              <a:t>Violence in schools</a:t>
            </a:r>
            <a:endParaRPr lang="en-US" altLang="en-US"/>
          </a:p>
        </p:txBody>
      </p:sp>
      <p:sp>
        <p:nvSpPr>
          <p:cNvPr id="3" name="Content Placeholder 2"/>
          <p:cNvSpPr>
            <a:spLocks noGrp="1"/>
          </p:cNvSpPr>
          <p:nvPr>
            <p:ph idx="1"/>
          </p:nvPr>
        </p:nvSpPr>
        <p:spPr/>
        <p:txBody>
          <a:bodyPr/>
          <a:p>
            <a:endParaRPr lang="en-US"/>
          </a:p>
        </p:txBody>
      </p:sp>
      <p:pic>
        <p:nvPicPr>
          <p:cNvPr id="4" name="Picture 3" descr="2e8e90c5-01a0-429e-a5d6-ae819d4e454f"/>
          <p:cNvPicPr>
            <a:picLocks noChangeAspect="1"/>
          </p:cNvPicPr>
          <p:nvPr/>
        </p:nvPicPr>
        <p:blipFill>
          <a:blip r:embed="rId1"/>
          <a:stretch>
            <a:fillRect/>
          </a:stretch>
        </p:blipFill>
        <p:spPr>
          <a:xfrm>
            <a:off x="80010" y="675005"/>
            <a:ext cx="11663680" cy="596709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274955"/>
            <a:ext cx="10972800" cy="717550"/>
          </a:xfrm>
        </p:spPr>
        <p:txBody>
          <a:bodyPr/>
          <a:p>
            <a:r>
              <a:rPr lang="en-US" altLang="en-US"/>
              <a:t>Domestic violence</a:t>
            </a:r>
            <a:endParaRPr lang="en-US" altLang="en-US"/>
          </a:p>
        </p:txBody>
      </p:sp>
      <p:sp>
        <p:nvSpPr>
          <p:cNvPr id="3" name="Content Placeholder 2"/>
          <p:cNvSpPr>
            <a:spLocks noGrp="1"/>
          </p:cNvSpPr>
          <p:nvPr>
            <p:ph idx="1"/>
          </p:nvPr>
        </p:nvSpPr>
        <p:spPr/>
        <p:txBody>
          <a:bodyPr/>
          <a:p>
            <a:endParaRPr lang="en-US"/>
          </a:p>
        </p:txBody>
      </p:sp>
      <p:pic>
        <p:nvPicPr>
          <p:cNvPr id="4" name="Picture 3" descr="cb86f133-6986-4154-af74-d048fca0b3dd"/>
          <p:cNvPicPr>
            <a:picLocks noChangeAspect="1"/>
          </p:cNvPicPr>
          <p:nvPr/>
        </p:nvPicPr>
        <p:blipFill>
          <a:blip r:embed="rId1"/>
          <a:stretch>
            <a:fillRect/>
          </a:stretch>
        </p:blipFill>
        <p:spPr>
          <a:xfrm>
            <a:off x="69215" y="993140"/>
            <a:ext cx="11777980" cy="586486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e6782f4a-7edc-43eb-90ee-47b443042265"/>
          <p:cNvPicPr>
            <a:picLocks noChangeAspect="1"/>
          </p:cNvPicPr>
          <p:nvPr/>
        </p:nvPicPr>
        <p:blipFill>
          <a:blip r:embed="rId1"/>
          <a:stretch>
            <a:fillRect/>
          </a:stretch>
        </p:blipFill>
        <p:spPr>
          <a:xfrm>
            <a:off x="376555" y="190500"/>
            <a:ext cx="11510645" cy="654748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4" descr="c3ef7adc-abcf-4a2a-bbdd-3632e41383fd"/>
          <p:cNvPicPr>
            <a:picLocks noChangeAspect="1"/>
          </p:cNvPicPr>
          <p:nvPr/>
        </p:nvPicPr>
        <p:blipFill>
          <a:blip r:embed="rId1"/>
          <a:stretch>
            <a:fillRect/>
          </a:stretch>
        </p:blipFill>
        <p:spPr>
          <a:xfrm>
            <a:off x="692150" y="238760"/>
            <a:ext cx="11076940" cy="639508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t>Overview</a:t>
            </a:r>
            <a:endParaRPr lang="en-US" altLang="en-US"/>
          </a:p>
        </p:txBody>
      </p:sp>
      <p:sp>
        <p:nvSpPr>
          <p:cNvPr id="3" name="Content Placeholder 2"/>
          <p:cNvSpPr>
            <a:spLocks noGrp="1"/>
          </p:cNvSpPr>
          <p:nvPr>
            <p:ph idx="1"/>
          </p:nvPr>
        </p:nvSpPr>
        <p:spPr/>
        <p:txBody>
          <a:bodyPr/>
          <a:p>
            <a:pPr algn="just">
              <a:lnSpc>
                <a:spcPct val="150000"/>
              </a:lnSpc>
            </a:pPr>
            <a:r>
              <a:rPr lang="en-US" altLang="en-US" sz="1800">
                <a:latin typeface="Times New Roman" panose="02020503050405090304" pitchFamily="18" charset="0"/>
                <a:cs typeface="Times New Roman" panose="02020503050405090304" pitchFamily="18" charset="0"/>
              </a:rPr>
              <a:t>Crime as a complex and dynamic phenomenon represents one of the greatest challenges for the state and contemporary society. Within Criminology, the analysis of crime statistics and their interpretation constitute the basis for understanding the causes, forms, and development of crime at the national and global levels. The interaction between the state, democracy and crime is essential for assessing the effectiveness of security institutions and policies. Recent global developments, including the growth of cybercrime and transnational criminal networks, have increased the need for more advanced analytical and statistical approaches, as well as for the use of tools such as crime maps and early warning systems. The main purpose of this paper is: To analyze the relationship between the state, democracy and global crime, To assess the role of crime statistics in identifying and predicting crime, To demonstrate the importance of crime mapping as an analytical and strategic tool, To contribute to the improvement of security policies through scientific analysis.</a:t>
            </a:r>
            <a:endParaRPr lang="en-US" altLang="en-US" sz="1800">
              <a:latin typeface="Times New Roman" panose="02020503050405090304" pitchFamily="18" charset="0"/>
              <a:cs typeface="Times New Roman" panose="0202050305040509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77825"/>
            <a:ext cx="10972800" cy="5748655"/>
          </a:xfrm>
        </p:spPr>
        <p:txBody>
          <a:bodyPr/>
          <a:p>
            <a:pPr marL="0" indent="0">
              <a:buNone/>
            </a:pPr>
            <a:r>
              <a:rPr lang="en-US" altLang="en-US" sz="1600" b="1">
                <a:latin typeface="Times New Roman" panose="02020503050405090304" pitchFamily="18" charset="0"/>
                <a:cs typeface="Times New Roman" panose="02020503050405090304" pitchFamily="18" charset="0"/>
              </a:rPr>
              <a:t>Methodology</a:t>
            </a:r>
            <a:endParaRPr lang="en-US" altLang="en-US" sz="1600" b="1">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The paper is based on a combined methodological approach:</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a) Quantitative method - statistical analysis of crime data;  </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b) Comparative method - comparison between countries and regions;  </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c) Criminological analysis - theoretical interpretation of criminal phenomena;  </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d) Analytical approach (SPSS/GIS style) - data processing and spatial representation of crime.  </a:t>
            </a:r>
            <a:endParaRPr lang="en-US" altLang="en-US" sz="1600">
              <a:latin typeface="Times New Roman" panose="02020503050405090304" pitchFamily="18" charset="0"/>
              <a:cs typeface="Times New Roman" panose="02020503050405090304" pitchFamily="18" charset="0"/>
            </a:endParaRPr>
          </a:p>
          <a:p>
            <a:pPr marL="0" indent="0">
              <a:buNone/>
            </a:pPr>
            <a:r>
              <a:rPr lang="en-US" altLang="en-US" sz="1600" b="1">
                <a:latin typeface="Times New Roman" panose="02020503050405090304" pitchFamily="18" charset="0"/>
                <a:cs typeface="Times New Roman" panose="02020503050405090304" pitchFamily="18" charset="0"/>
              </a:rPr>
              <a:t>Data sources: </a:t>
            </a:r>
            <a:r>
              <a:rPr lang="en-US" altLang="en-US" sz="1600" b="1">
                <a:highlight>
                  <a:srgbClr val="FF0000"/>
                </a:highlight>
                <a:latin typeface="Times New Roman" panose="02020503050405090304" pitchFamily="18" charset="0"/>
                <a:cs typeface="Times New Roman" panose="02020503050405090304" pitchFamily="18" charset="0"/>
              </a:rPr>
              <a:t>2004-2015 ??</a:t>
            </a:r>
            <a:endParaRPr lang="en-US" altLang="en-US" sz="1600" b="1">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a) Law enforcement institutions, </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b) International reports, </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c) Scientific studies, </a:t>
            </a:r>
            <a:endParaRPr lang="en-US" altLang="en-US" sz="1600">
              <a:latin typeface="Times New Roman" panose="02020503050405090304" pitchFamily="18" charset="0"/>
              <a:cs typeface="Times New Roman" panose="02020503050405090304" pitchFamily="18" charset="0"/>
            </a:endParaRPr>
          </a:p>
          <a:p>
            <a:pPr marL="0" indent="0">
              <a:buNone/>
            </a:pPr>
            <a:r>
              <a:rPr lang="en-US" altLang="en-US" sz="1600" b="1">
                <a:latin typeface="Times New Roman" panose="02020503050405090304" pitchFamily="18" charset="0"/>
                <a:cs typeface="Times New Roman" panose="02020503050405090304" pitchFamily="18" charset="0"/>
              </a:rPr>
              <a:t>Hypotheses</a:t>
            </a:r>
            <a:endParaRPr lang="en-US" altLang="en-US" sz="1600" b="1">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The paper raises the following main hypotheses:</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H1: There is a direct relationship between the level of democracy and the reduction of crime.</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H2: Unemployment and socio-economic factors significantly affect the increase in crime.</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H3: Cybercrime is constantly increasing as a result of globalization and technological development.</a:t>
            </a:r>
            <a:endParaRPr lang="en-US" altLang="en-US" sz="1600">
              <a:latin typeface="Times New Roman" panose="02020503050405090304" pitchFamily="18" charset="0"/>
              <a:cs typeface="Times New Roman" panose="02020503050405090304" pitchFamily="18" charset="0"/>
            </a:endParaRPr>
          </a:p>
          <a:p>
            <a:r>
              <a:rPr lang="en-US" altLang="en-US" sz="1600">
                <a:latin typeface="Times New Roman" panose="02020503050405090304" pitchFamily="18" charset="0"/>
                <a:cs typeface="Times New Roman" panose="02020503050405090304" pitchFamily="18" charset="0"/>
              </a:rPr>
              <a:t>H4: The use of statistical analysis and crime maps increases the efficiency of crime prevention.</a:t>
            </a:r>
            <a:endParaRPr lang="en-US" altLang="en-US" sz="1600">
              <a:latin typeface="Times New Roman" panose="02020503050405090304" pitchFamily="18" charset="0"/>
              <a:cs typeface="Times New Roman" panose="0202050305040509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07340"/>
            <a:ext cx="10972800" cy="5819140"/>
          </a:xfrm>
        </p:spPr>
        <p:txBody>
          <a:bodyPr/>
          <a:p>
            <a:pPr marL="0" indent="0">
              <a:buNone/>
            </a:pPr>
            <a:r>
              <a:rPr lang="en-US" altLang="en-US" sz="1800" b="1">
                <a:latin typeface="Times New Roman" panose="02020503050405090304" pitchFamily="18" charset="0"/>
                <a:cs typeface="Times New Roman" panose="02020503050405090304" pitchFamily="18" charset="0"/>
              </a:rPr>
              <a:t>Research questions</a:t>
            </a:r>
            <a:endParaRPr lang="en-US" altLang="en-US" sz="1800" b="1">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This study aims to answer the following questions:</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Q1: How does the level of democracy affect the crime rate?</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Q2: What are the main trends in crime at the global level?</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Q3: How can crime statistics be used for early warning?</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Q4: What is the role of crime maps in identifying high-risk areas?</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Q5: How does globalization affect the transformation of forms of crime?</a:t>
            </a:r>
            <a:endParaRPr lang="en-US" altLang="en-US" sz="1800">
              <a:latin typeface="Times New Roman" panose="02020503050405090304" pitchFamily="18" charset="0"/>
              <a:cs typeface="Times New Roman" panose="02020503050405090304" pitchFamily="18" charset="0"/>
            </a:endParaRPr>
          </a:p>
          <a:p>
            <a:pPr marL="0" indent="0">
              <a:buNone/>
            </a:pPr>
            <a:r>
              <a:rPr lang="en-US" altLang="en-US" sz="1800" b="1">
                <a:latin typeface="Times New Roman" panose="02020503050405090304" pitchFamily="18" charset="0"/>
                <a:cs typeface="Times New Roman" panose="02020503050405090304" pitchFamily="18" charset="0"/>
              </a:rPr>
              <a:t>Study Issues</a:t>
            </a:r>
            <a:endParaRPr lang="en-US" altLang="en-US" sz="1800" b="1">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The main issues of this paper lie in:</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P1: The lack of integrated analyses between criminal statistics and criminological theory</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P2: Limitations in the quality and harmonization of statistical data between countries</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P3: The growth of new forms of crime, especially cybercrime</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P4: Institutional weaknesses and challenges in the rule of law in some countries</a:t>
            </a:r>
            <a:endParaRPr lang="en-US" altLang="en-US" sz="1800">
              <a:latin typeface="Times New Roman" panose="02020503050405090304" pitchFamily="18" charset="0"/>
              <a:cs typeface="Times New Roman" panose="02020503050405090304" pitchFamily="18" charset="0"/>
            </a:endParaRPr>
          </a:p>
          <a:p>
            <a:r>
              <a:rPr lang="en-US" altLang="en-US" sz="1800">
                <a:latin typeface="Times New Roman" panose="02020503050405090304" pitchFamily="18" charset="0"/>
                <a:cs typeface="Times New Roman" panose="02020503050405090304" pitchFamily="18" charset="0"/>
              </a:rPr>
              <a:t>P5: The need for more efficient early warning and predictive analysis systems</a:t>
            </a:r>
            <a:endParaRPr lang="en-US" altLang="en-US" sz="1800">
              <a:latin typeface="Times New Roman" panose="02020503050405090304" pitchFamily="18" charset="0"/>
              <a:cs typeface="Times New Roman" panose="02020503050405090304" pitchFamily="18" charset="0"/>
            </a:endParaRPr>
          </a:p>
          <a:p>
            <a:endParaRPr lang="en-US" altLang="en-US" sz="1800">
              <a:latin typeface="Times New Roman" panose="02020503050405090304" pitchFamily="18" charset="0"/>
              <a:cs typeface="Times New Roman" panose="0202050305040509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srcRect/>
          <a:stretch>
            <a:fillRect/>
          </a:stretch>
        </p:blipFill>
        <p:spPr bwMode="auto">
          <a:xfrm>
            <a:off x="701040" y="0"/>
            <a:ext cx="10989310" cy="672084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97592051-edba-400b-bd6e-8a2a3cb8a1f6"/>
          <p:cNvPicPr>
            <a:picLocks noChangeAspect="1"/>
          </p:cNvPicPr>
          <p:nvPr/>
        </p:nvPicPr>
        <p:blipFill>
          <a:blip r:embed="rId1"/>
          <a:stretch>
            <a:fillRect/>
          </a:stretch>
        </p:blipFill>
        <p:spPr>
          <a:xfrm>
            <a:off x="608965" y="0"/>
            <a:ext cx="1122807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1600200"/>
            <a:ext cx="10972800" cy="4525963"/>
          </a:xfrm>
        </p:spPr>
        <p:txBody>
          <a:bodyPr/>
          <a:p>
            <a:pPr marL="0" indent="0" algn="ctr">
              <a:buNone/>
            </a:pPr>
            <a:r>
              <a:rPr lang="en-US" altLang="en-US" sz="2000">
                <a:latin typeface="Times New Roman" panose="02020503050405090304" pitchFamily="18" charset="0"/>
                <a:cs typeface="Times New Roman" panose="02020503050405090304" pitchFamily="18" charset="0"/>
              </a:rPr>
              <a:t>"Throughout scientific theories and methodologies, our greatest global challenge remains to stay ahead of others in providing actionable support for the implementation of the ROOL OF LAW. Academies and Universities must come together through academic and scientific data to empower our institutions. If we do not educate our generations based on our values ​​and culture, others will step in to educate them for their own radical and extremist interests."</a:t>
            </a:r>
            <a:endParaRPr lang="en-US" altLang="en-US" sz="2000">
              <a:latin typeface="Times New Roman" panose="02020503050405090304" pitchFamily="18" charset="0"/>
              <a:cs typeface="Times New Roman" panose="02020503050405090304" pitchFamily="18" charset="0"/>
            </a:endParaRPr>
          </a:p>
          <a:p>
            <a:pPr marL="0" indent="0" algn="ctr">
              <a:buNone/>
            </a:pPr>
            <a:endParaRPr lang="en-US" altLang="en-US" sz="2000">
              <a:latin typeface="Times New Roman" panose="02020503050405090304" pitchFamily="18" charset="0"/>
              <a:cs typeface="Times New Roman" panose="02020503050405090304" pitchFamily="18" charset="0"/>
            </a:endParaRPr>
          </a:p>
          <a:p>
            <a:pPr marL="0" indent="0" algn="ctr">
              <a:buNone/>
            </a:pPr>
            <a:endParaRPr lang="en-US" altLang="en-US" sz="2000">
              <a:latin typeface="Times New Roman" panose="02020503050405090304" pitchFamily="18" charset="0"/>
              <a:cs typeface="Times New Roman" panose="02020503050405090304" pitchFamily="18" charset="0"/>
            </a:endParaRPr>
          </a:p>
          <a:p>
            <a:pPr marL="0" indent="0" algn="ctr">
              <a:buNone/>
            </a:pPr>
            <a:r>
              <a:rPr lang="en-US" altLang="en-US" sz="2000">
                <a:latin typeface="Times New Roman" panose="02020503050405090304" pitchFamily="18" charset="0"/>
                <a:cs typeface="Times New Roman" panose="02020503050405090304" pitchFamily="18" charset="0"/>
              </a:rPr>
              <a:t>              </a:t>
            </a:r>
            <a:r>
              <a:rPr lang="en-US" altLang="en-US" sz="2000">
                <a:solidFill>
                  <a:srgbClr val="0070C0"/>
                </a:solidFill>
                <a:latin typeface="Times New Roman" panose="02020503050405090304" pitchFamily="18" charset="0"/>
                <a:cs typeface="Times New Roman" panose="02020503050405090304" pitchFamily="18" charset="0"/>
              </a:rPr>
              <a:t>    "EDUCATE TO PROTECT: If we don't shape the future of our youth through our culture, extremists will."</a:t>
            </a:r>
            <a:endParaRPr lang="en-US" altLang="en-US" sz="2000">
              <a:latin typeface="Times New Roman" panose="02020503050405090304" pitchFamily="18" charset="0"/>
              <a:cs typeface="Times New Roman" panose="02020503050405090304" pitchFamily="18" charset="0"/>
            </a:endParaRPr>
          </a:p>
          <a:p>
            <a:endParaRPr lang="en-US" altLang="en-US" sz="2000">
              <a:latin typeface="Times New Roman" panose="02020503050405090304" pitchFamily="18" charset="0"/>
              <a:cs typeface="Times New Roman" panose="0202050305040509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descr="poP6tTiri9L8UN0YnA-oQ_55c4ec85571541d3a6a1e8f69aa9b54c-1"/>
          <p:cNvPicPr>
            <a:picLocks noChangeAspect="1"/>
          </p:cNvPicPr>
          <p:nvPr/>
        </p:nvPicPr>
        <p:blipFill>
          <a:blip r:embed="rId1"/>
          <a:stretch>
            <a:fillRect/>
          </a:stretch>
        </p:blipFill>
        <p:spPr>
          <a:xfrm>
            <a:off x="353695" y="233680"/>
            <a:ext cx="7272020" cy="6475095"/>
          </a:xfrm>
          <a:prstGeom prst="rect">
            <a:avLst/>
          </a:prstGeom>
        </p:spPr>
      </p:pic>
      <p:sp>
        <p:nvSpPr>
          <p:cNvPr id="8" name="Text Box 7"/>
          <p:cNvSpPr txBox="1"/>
          <p:nvPr/>
        </p:nvSpPr>
        <p:spPr>
          <a:xfrm>
            <a:off x="7830820" y="348615"/>
            <a:ext cx="3688715" cy="6037580"/>
          </a:xfrm>
          <a:prstGeom prst="rect">
            <a:avLst/>
          </a:prstGeom>
          <a:noFill/>
        </p:spPr>
        <p:txBody>
          <a:bodyPr wrap="square" rtlCol="0" anchor="t">
            <a:noAutofit/>
          </a:bodyPr>
          <a:p>
            <a:pPr algn="ctr"/>
            <a:r>
              <a:rPr lang="en-US" altLang="en-US" sz="2400" i="1">
                <a:latin typeface="Times New Roman" panose="02020503050405090304" pitchFamily="18" charset="0"/>
                <a:cs typeface="Times New Roman" panose="02020503050405090304" pitchFamily="18" charset="0"/>
              </a:rPr>
              <a:t>I thank you for the academic and scientific cooperation and I am very happy that I will introduce and elaborate with many details about life, hospitality, and academia in Latin American countries, especially in PANAMA, to students from the Western Balkans. You are very good friends. </a:t>
            </a:r>
            <a:endParaRPr lang="en-US" altLang="en-US" sz="2400" i="1">
              <a:latin typeface="Times New Roman" panose="02020503050405090304" pitchFamily="18" charset="0"/>
              <a:cs typeface="Times New Roman" panose="02020503050405090304" pitchFamily="18" charset="0"/>
            </a:endParaRPr>
          </a:p>
          <a:p>
            <a:pPr algn="ctr"/>
            <a:r>
              <a:rPr lang="en-US" altLang="en-US" sz="2400" i="1">
                <a:latin typeface="Times New Roman" panose="02020503050405090304" pitchFamily="18" charset="0"/>
                <a:cs typeface="Times New Roman" panose="02020503050405090304" pitchFamily="18" charset="0"/>
              </a:rPr>
              <a:t>THANK YOU FOR YOUR PATIENCE DURING THE ELABORATION AND YOUR QUESTIONS.</a:t>
            </a:r>
            <a:endParaRPr lang="en-US" altLang="en-US" sz="2400" i="1">
              <a:latin typeface="Times New Roman" panose="02020503050405090304" pitchFamily="18" charset="0"/>
              <a:cs typeface="Times New Roman" panose="02020503050405090304" pitchFamily="18" charset="0"/>
            </a:endParaRPr>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18568</Words>
  <Application>WPS Writer</Application>
  <PresentationFormat>Widescreen</PresentationFormat>
  <Paragraphs>429</Paragraphs>
  <Slides>50</Slides>
  <Notes>0</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50</vt:i4>
      </vt:variant>
    </vt:vector>
  </HeadingPairs>
  <TitlesOfParts>
    <vt:vector size="83" baseType="lpstr">
      <vt:lpstr>Arial</vt:lpstr>
      <vt:lpstr>SimSun</vt:lpstr>
      <vt:lpstr>Wingdings</vt:lpstr>
      <vt:lpstr>Times New Roman</vt:lpstr>
      <vt:lpstr>Wingdings 3</vt:lpstr>
      <vt:lpstr>Microsoft YaHei</vt:lpstr>
      <vt:lpstr>汉仪旗黑</vt:lpstr>
      <vt:lpstr>Arial Unicode MS</vt:lpstr>
      <vt:lpstr>宋体-简</vt:lpstr>
      <vt:lpstr>Calibri</vt:lpstr>
      <vt:lpstr>Helvetica Neue</vt:lpstr>
      <vt:lpstr>Times New Roman</vt:lpstr>
      <vt:lpstr>Calibri</vt:lpstr>
      <vt:lpstr>MS Mincho</vt:lpstr>
      <vt:lpstr>Hiragino Sans</vt:lpstr>
      <vt:lpstr>Arial</vt:lpstr>
      <vt:lpstr>MS Mincho</vt:lpstr>
      <vt:lpstr>Wingdings</vt:lpstr>
      <vt:lpstr>Apple Color Emoji</vt:lpstr>
      <vt:lpstr>Agrandir Grand Heavy</vt:lpstr>
      <vt:lpstr>Thonburi</vt:lpstr>
      <vt:lpstr>Bodoni FLF</vt:lpstr>
      <vt:lpstr>Agrandir</vt:lpstr>
      <vt:lpstr>Agrandir Bold</vt:lpstr>
      <vt:lpstr>Agrandir Grand Bold</vt:lpstr>
      <vt:lpstr>Archivo Black</vt:lpstr>
      <vt:lpstr>Arial Bold</vt:lpstr>
      <vt:lpstr>SimSun</vt:lpstr>
      <vt:lpstr>Times New Roman Bold</vt:lpstr>
      <vt:lpstr>Times New Roman Regular</vt:lpstr>
      <vt:lpstr>等线</vt:lpstr>
      <vt:lpstr>Google Sans Flex</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Criminology Analysis for Criminal Statistics: State, Democracy &amp; Global Crime[]</vt:lpstr>
      <vt:lpstr>PowerPoint 演示文稿</vt:lpstr>
      <vt:lpstr>PowerPoint 演示文稿</vt:lpstr>
      <vt:lpstr>Early Warning Through Scientific Doctrinal Methods</vt:lpstr>
      <vt:lpstr>PowerPoint 演示文稿</vt:lpstr>
      <vt:lpstr>Criminality And Registered Criminality </vt:lpstr>
      <vt:lpstr>PowerPoint 演示文稿</vt:lpstr>
      <vt:lpstr>PowerPoint 演示文稿</vt:lpstr>
      <vt:lpstr>PowerPoint 演示文稿</vt:lpstr>
      <vt:lpstr>Theories of criminal causes</vt:lpstr>
      <vt:lpstr>Topic</vt:lpstr>
      <vt:lpstr>PowerPoint 演示文稿</vt:lpstr>
      <vt:lpstr>Criminality And Registered Criminality </vt:lpstr>
      <vt:lpstr>Early warning issues Academic scientific research approach/ RESEARCH</vt:lpstr>
      <vt:lpstr>Early warning Crime Maping</vt:lpstr>
      <vt:lpstr>Techniques for using GIS</vt:lpstr>
      <vt:lpstr>Application of GIS</vt:lpstr>
      <vt:lpstr>Importance of GIS</vt:lpstr>
      <vt:lpstr>Regional Approach</vt:lpstr>
      <vt:lpstr>Transatlantic drug trade  EUROPE,WBC, LATIN AMERICA AND THE NEED TO STRENGTHEN ANTI-NARCOTICS COOPERATION</vt:lpstr>
      <vt:lpstr>Trafficking methods</vt:lpstr>
      <vt:lpstr>PowerPoint 演示文稿</vt:lpstr>
      <vt:lpstr>PowerPoint 演示文稿</vt:lpstr>
      <vt:lpstr>THINK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Mensut ADEMI</cp:lastModifiedBy>
  <cp:revision>27</cp:revision>
  <dcterms:created xsi:type="dcterms:W3CDTF">2026-04-22T11:14:16Z</dcterms:created>
  <dcterms:modified xsi:type="dcterms:W3CDTF">2026-04-22T11:14:16Z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859BC639C575FAC0A9E8E1695B554451_43</vt:lpwstr>
  </property>
  <property fmtid="{D5CDD505-2E9C-101B-9397-08002B2CF9AE}" pid="3" name="KSOProductBuildVer">
    <vt:lpwstr>1033-12.1.23152.23152</vt:lpwstr>
  </property>
</Properties>
</file>